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4" r:id="rId5"/>
  </p:sldMasterIdLst>
  <p:notesMasterIdLst>
    <p:notesMasterId r:id="rId21"/>
  </p:notesMasterIdLst>
  <p:sldIdLst>
    <p:sldId id="260" r:id="rId6"/>
    <p:sldId id="330" r:id="rId7"/>
    <p:sldId id="324" r:id="rId8"/>
    <p:sldId id="256" r:id="rId9"/>
    <p:sldId id="257" r:id="rId10"/>
    <p:sldId id="335" r:id="rId11"/>
    <p:sldId id="314" r:id="rId12"/>
    <p:sldId id="307" r:id="rId13"/>
    <p:sldId id="315" r:id="rId14"/>
    <p:sldId id="346" r:id="rId15"/>
    <p:sldId id="318" r:id="rId16"/>
    <p:sldId id="347" r:id="rId17"/>
    <p:sldId id="360" r:id="rId18"/>
    <p:sldId id="312" r:id="rId19"/>
    <p:sldId id="310" r:id="rId20"/>
  </p:sldIdLst>
  <p:sldSz cx="6858000" cy="9906000" type="A4"/>
  <p:notesSz cx="6797675" cy="9926638"/>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EBF"/>
    <a:srgbClr val="00B74F"/>
    <a:srgbClr val="8BE7F9"/>
    <a:srgbClr val="098DA7"/>
    <a:srgbClr val="00B451"/>
    <a:srgbClr val="FF81A5"/>
    <a:srgbClr val="00D6FF"/>
    <a:srgbClr val="00A8AA"/>
    <a:srgbClr val="64FF32"/>
    <a:srgbClr val="00A8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2D170-CA12-4C2F-8EFA-532BB67B4366}" v="10" dt="2023-11-14T11:35:39.528"/>
    <p1510:client id="{CA6DDCE8-938C-4EBE-9326-B6B0ECA40680}" v="7" dt="2023-11-15T06:07:01.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9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769A72-487C-47D3-B4AA-558BCD96E0F1}" type="datetimeFigureOut">
              <a:rPr lang="en-AU" smtClean="0"/>
              <a:t>7/02/2024</a:t>
            </a:fld>
            <a:endParaRPr lang="en-AU"/>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DAD266-A522-485C-BB3A-52E56904C965}" type="slidenum">
              <a:rPr lang="en-AU" smtClean="0"/>
              <a:t>‹#›</a:t>
            </a:fld>
            <a:endParaRPr lang="en-AU"/>
          </a:p>
        </p:txBody>
      </p:sp>
    </p:spTree>
    <p:extLst>
      <p:ext uri="{BB962C8B-B14F-4D97-AF65-F5344CB8AC3E}">
        <p14:creationId xmlns:p14="http://schemas.microsoft.com/office/powerpoint/2010/main" val="261947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DAD266-A522-485C-BB3A-52E56904C965}" type="slidenum">
              <a:rPr lang="en-AU" smtClean="0"/>
              <a:t>7</a:t>
            </a:fld>
            <a:endParaRPr lang="en-AU"/>
          </a:p>
        </p:txBody>
      </p:sp>
    </p:spTree>
    <p:extLst>
      <p:ext uri="{BB962C8B-B14F-4D97-AF65-F5344CB8AC3E}">
        <p14:creationId xmlns:p14="http://schemas.microsoft.com/office/powerpoint/2010/main" val="185348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DAD266-A522-485C-BB3A-52E56904C965}" type="slidenum">
              <a:rPr lang="en-AU" smtClean="0"/>
              <a:t>8</a:t>
            </a:fld>
            <a:endParaRPr lang="en-AU"/>
          </a:p>
        </p:txBody>
      </p:sp>
    </p:spTree>
    <p:extLst>
      <p:ext uri="{BB962C8B-B14F-4D97-AF65-F5344CB8AC3E}">
        <p14:creationId xmlns:p14="http://schemas.microsoft.com/office/powerpoint/2010/main" val="298897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DAD266-A522-485C-BB3A-52E56904C965}" type="slidenum">
              <a:rPr lang="en-AU" smtClean="0"/>
              <a:t>9</a:t>
            </a:fld>
            <a:endParaRPr lang="en-AU"/>
          </a:p>
        </p:txBody>
      </p:sp>
    </p:spTree>
    <p:extLst>
      <p:ext uri="{BB962C8B-B14F-4D97-AF65-F5344CB8AC3E}">
        <p14:creationId xmlns:p14="http://schemas.microsoft.com/office/powerpoint/2010/main" val="338459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DAD266-A522-485C-BB3A-52E56904C965}" type="slidenum">
              <a:rPr lang="en-AU" smtClean="0"/>
              <a:t>10</a:t>
            </a:fld>
            <a:endParaRPr lang="en-AU"/>
          </a:p>
        </p:txBody>
      </p:sp>
    </p:spTree>
    <p:extLst>
      <p:ext uri="{BB962C8B-B14F-4D97-AF65-F5344CB8AC3E}">
        <p14:creationId xmlns:p14="http://schemas.microsoft.com/office/powerpoint/2010/main" val="207327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DAD266-A522-485C-BB3A-52E56904C965}" type="slidenum">
              <a:rPr lang="en-AU" smtClean="0"/>
              <a:t>11</a:t>
            </a:fld>
            <a:endParaRPr lang="en-AU"/>
          </a:p>
        </p:txBody>
      </p:sp>
    </p:spTree>
    <p:extLst>
      <p:ext uri="{BB962C8B-B14F-4D97-AF65-F5344CB8AC3E}">
        <p14:creationId xmlns:p14="http://schemas.microsoft.com/office/powerpoint/2010/main" val="315321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DAD266-A522-485C-BB3A-52E56904C965}" type="slidenum">
              <a:rPr lang="en-AU" smtClean="0"/>
              <a:t>12</a:t>
            </a:fld>
            <a:endParaRPr lang="en-AU"/>
          </a:p>
        </p:txBody>
      </p:sp>
    </p:spTree>
    <p:extLst>
      <p:ext uri="{BB962C8B-B14F-4D97-AF65-F5344CB8AC3E}">
        <p14:creationId xmlns:p14="http://schemas.microsoft.com/office/powerpoint/2010/main" val="151033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DAD266-A522-485C-BB3A-52E56904C96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57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DAD266-A522-485C-BB3A-52E56904C965}" type="slidenum">
              <a:rPr lang="en-AU" smtClean="0"/>
              <a:t>15</a:t>
            </a:fld>
            <a:endParaRPr lang="en-AU"/>
          </a:p>
        </p:txBody>
      </p:sp>
    </p:spTree>
    <p:extLst>
      <p:ext uri="{BB962C8B-B14F-4D97-AF65-F5344CB8AC3E}">
        <p14:creationId xmlns:p14="http://schemas.microsoft.com/office/powerpoint/2010/main" val="3323098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299362" y="3391968"/>
            <a:ext cx="6258601" cy="3448755"/>
          </a:xfrm>
        </p:spPr>
        <p:txBody>
          <a:bodyPr anchor="b"/>
          <a:lstStyle>
            <a:lvl1pPr algn="l">
              <a:defRPr sz="5999" b="1" i="0">
                <a:latin typeface="RL2" pitchFamily="2" charset="77"/>
                <a:cs typeface="Heebo ExtraBold" pitchFamily="2" charset="-79"/>
              </a:defRPr>
            </a:lvl1pPr>
          </a:lstStyle>
          <a:p>
            <a:r>
              <a:rPr lang="en-US"/>
              <a:t>Presentation</a:t>
            </a:r>
            <a:br>
              <a:rPr lang="en-US"/>
            </a:br>
            <a:r>
              <a:rPr lang="en-US"/>
              <a:t>Title Here</a:t>
            </a:r>
          </a:p>
        </p:txBody>
      </p:sp>
      <p:sp>
        <p:nvSpPr>
          <p:cNvPr id="3" name="Subtitle 2">
            <a:extLst>
              <a:ext uri="{FF2B5EF4-FFF2-40B4-BE49-F238E27FC236}">
                <a16:creationId xmlns:a16="http://schemas.microsoft.com/office/drawing/2014/main" id="{F18C9C63-3912-ED4B-8F19-8D89F80E6B2E}"/>
              </a:ext>
            </a:extLst>
          </p:cNvPr>
          <p:cNvSpPr>
            <a:spLocks noGrp="1"/>
          </p:cNvSpPr>
          <p:nvPr>
            <p:ph type="subTitle" idx="1" hasCustomPrompt="1"/>
          </p:nvPr>
        </p:nvSpPr>
        <p:spPr>
          <a:xfrm>
            <a:off x="299362" y="6973720"/>
            <a:ext cx="6258601" cy="938745"/>
          </a:xfrm>
        </p:spPr>
        <p:txBody>
          <a:bodyPr>
            <a:normAutofit/>
          </a:bodyPr>
          <a:lstStyle>
            <a:lvl1pPr marL="0" indent="0" algn="l">
              <a:lnSpc>
                <a:spcPct val="100000"/>
              </a:lnSpc>
              <a:buNone/>
              <a:defRPr sz="2400" b="0" i="0" spc="169">
                <a:solidFill>
                  <a:schemeClr val="accent1"/>
                </a:solidFill>
                <a:latin typeface="RL2" pitchFamily="2" charset="77"/>
              </a:defRPr>
            </a:lvl1pPr>
            <a:lvl2pPr marL="257124" indent="0" algn="ctr">
              <a:buNone/>
              <a:defRPr sz="1125"/>
            </a:lvl2pPr>
            <a:lvl3pPr marL="514247" indent="0" algn="ctr">
              <a:buNone/>
              <a:defRPr sz="1013"/>
            </a:lvl3pPr>
            <a:lvl4pPr marL="771371" indent="0" algn="ctr">
              <a:buNone/>
              <a:defRPr sz="900"/>
            </a:lvl4pPr>
            <a:lvl5pPr marL="1028494" indent="0" algn="ctr">
              <a:buNone/>
              <a:defRPr sz="900"/>
            </a:lvl5pPr>
            <a:lvl6pPr marL="1285618" indent="0" algn="ctr">
              <a:buNone/>
              <a:defRPr sz="900"/>
            </a:lvl6pPr>
            <a:lvl7pPr marL="1542741" indent="0" algn="ctr">
              <a:buNone/>
              <a:defRPr sz="900"/>
            </a:lvl7pPr>
            <a:lvl8pPr marL="1799865" indent="0" algn="ctr">
              <a:buNone/>
              <a:defRPr sz="900"/>
            </a:lvl8pPr>
            <a:lvl9pPr marL="2056989" indent="0" algn="ctr">
              <a:buNone/>
              <a:defRPr sz="900"/>
            </a:lvl9pPr>
          </a:lstStyle>
          <a:p>
            <a:r>
              <a:rPr lang="en-US"/>
              <a:t>SUB HEADER HERE</a:t>
            </a:r>
          </a:p>
        </p:txBody>
      </p:sp>
      <p:pic>
        <p:nvPicPr>
          <p:cNvPr id="6" name="Picture 5">
            <a:extLst>
              <a:ext uri="{FF2B5EF4-FFF2-40B4-BE49-F238E27FC236}">
                <a16:creationId xmlns:a16="http://schemas.microsoft.com/office/drawing/2014/main" id="{CDB2E293-F62A-D142-AD7C-238FEF36B3F4}"/>
              </a:ext>
            </a:extLst>
          </p:cNvPr>
          <p:cNvPicPr>
            <a:picLocks noChangeAspect="1"/>
          </p:cNvPicPr>
          <p:nvPr userDrawn="1"/>
        </p:nvPicPr>
        <p:blipFill>
          <a:blip r:embed="rId2"/>
          <a:stretch>
            <a:fillRect/>
          </a:stretch>
        </p:blipFill>
        <p:spPr>
          <a:xfrm>
            <a:off x="5321336" y="371416"/>
            <a:ext cx="1236626" cy="798431"/>
          </a:xfrm>
          <a:prstGeom prst="rect">
            <a:avLst/>
          </a:prstGeom>
        </p:spPr>
      </p:pic>
      <p:pic>
        <p:nvPicPr>
          <p:cNvPr id="7" name="Picture 6">
            <a:extLst>
              <a:ext uri="{FF2B5EF4-FFF2-40B4-BE49-F238E27FC236}">
                <a16:creationId xmlns:a16="http://schemas.microsoft.com/office/drawing/2014/main" id="{41F50736-3F8D-4A48-BF58-C39EC9F4FBFD}"/>
              </a:ext>
            </a:extLst>
          </p:cNvPr>
          <p:cNvPicPr>
            <a:picLocks noChangeAspect="1"/>
          </p:cNvPicPr>
          <p:nvPr userDrawn="1"/>
        </p:nvPicPr>
        <p:blipFill rotWithShape="1">
          <a:blip r:embed="rId3"/>
          <a:srcRect t="49995" r="7659"/>
          <a:stretch/>
        </p:blipFill>
        <p:spPr>
          <a:xfrm rot="5400000">
            <a:off x="740099" y="7216762"/>
            <a:ext cx="1949139" cy="3429339"/>
          </a:xfrm>
          <a:prstGeom prst="rect">
            <a:avLst/>
          </a:prstGeom>
        </p:spPr>
      </p:pic>
    </p:spTree>
    <p:extLst>
      <p:ext uri="{BB962C8B-B14F-4D97-AF65-F5344CB8AC3E}">
        <p14:creationId xmlns:p14="http://schemas.microsoft.com/office/powerpoint/2010/main" val="429172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6429376" y="9313958"/>
            <a:ext cx="357187" cy="316874"/>
          </a:xfrm>
          <a:prstGeom prst="rect">
            <a:avLst/>
          </a:prstGeom>
        </p:spPr>
        <p:txBody>
          <a:bodyPr anchor="b"/>
          <a:lstStyle>
            <a:lvl1pPr algn="r">
              <a:defRPr sz="450" b="0" i="0">
                <a:solidFill>
                  <a:schemeClr val="tx1"/>
                </a:solidFill>
                <a:latin typeface="RL2" pitchFamily="2" charset="77"/>
                <a:cs typeface="Heebo" pitchFamily="2" charset="-79"/>
              </a:defRPr>
            </a:lvl1pPr>
          </a:lstStyle>
          <a:p>
            <a:fld id="{D4587F19-37F1-9F4C-926F-ACF2AA4CC61A}" type="slidenum">
              <a:rPr lang="en-US" smtClean="0"/>
              <a:pPr/>
              <a:t>‹#›</a:t>
            </a:fld>
            <a:endParaRPr lang="en-US"/>
          </a:p>
        </p:txBody>
      </p:sp>
      <p:sp>
        <p:nvSpPr>
          <p:cNvPr id="16" name="Text Placeholder 4">
            <a:extLst>
              <a:ext uri="{FF2B5EF4-FFF2-40B4-BE49-F238E27FC236}">
                <a16:creationId xmlns:a16="http://schemas.microsoft.com/office/drawing/2014/main" id="{F3779B2D-2C46-8448-8364-8359B7C95F26}"/>
              </a:ext>
            </a:extLst>
          </p:cNvPr>
          <p:cNvSpPr>
            <a:spLocks noGrp="1"/>
          </p:cNvSpPr>
          <p:nvPr>
            <p:ph type="body" sz="quarter" idx="13" hasCustomPrompt="1"/>
          </p:nvPr>
        </p:nvSpPr>
        <p:spPr>
          <a:xfrm>
            <a:off x="500063" y="2196196"/>
            <a:ext cx="5929312" cy="6046371"/>
          </a:xfrm>
        </p:spPr>
        <p:txBody>
          <a:bodyPr>
            <a:normAutofit/>
          </a:bodyPr>
          <a:lstStyle>
            <a:lvl1pPr marL="0" indent="0">
              <a:lnSpc>
                <a:spcPct val="100000"/>
              </a:lnSpc>
              <a:spcBef>
                <a:spcPts val="400"/>
              </a:spcBef>
              <a:buFont typeface="Arial" panose="020B0604020202020204" pitchFamily="34" charset="0"/>
              <a:buNone/>
              <a:defRPr sz="1400" b="0" i="0" spc="0">
                <a:solidFill>
                  <a:schemeClr val="tx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7" name="Title 1">
            <a:extLst>
              <a:ext uri="{FF2B5EF4-FFF2-40B4-BE49-F238E27FC236}">
                <a16:creationId xmlns:a16="http://schemas.microsoft.com/office/drawing/2014/main" id="{B527656B-175D-DE4F-AFF8-162CD2EB467B}"/>
              </a:ext>
            </a:extLst>
          </p:cNvPr>
          <p:cNvSpPr>
            <a:spLocks noGrp="1"/>
          </p:cNvSpPr>
          <p:nvPr>
            <p:ph type="ctrTitle" hasCustomPrompt="1"/>
          </p:nvPr>
        </p:nvSpPr>
        <p:spPr>
          <a:xfrm>
            <a:off x="499761" y="541046"/>
            <a:ext cx="5929504" cy="601272"/>
          </a:xfrm>
        </p:spPr>
        <p:txBody>
          <a:bodyPr anchor="ctr"/>
          <a:lstStyle>
            <a:lvl1pPr algn="l">
              <a:defRPr sz="1400" b="1" i="0">
                <a:solidFill>
                  <a:schemeClr val="tx1"/>
                </a:solidFill>
                <a:latin typeface="RL2" pitchFamily="2" charset="77"/>
                <a:cs typeface="Heebo" pitchFamily="2" charset="-79"/>
              </a:defRPr>
            </a:lvl1pPr>
          </a:lstStyle>
          <a:p>
            <a:r>
              <a:rPr lang="en-US"/>
              <a:t>SLIDE TITLE GOES HERE</a:t>
            </a:r>
          </a:p>
        </p:txBody>
      </p:sp>
      <p:pic>
        <p:nvPicPr>
          <p:cNvPr id="18" name="Picture 17">
            <a:extLst>
              <a:ext uri="{FF2B5EF4-FFF2-40B4-BE49-F238E27FC236}">
                <a16:creationId xmlns:a16="http://schemas.microsoft.com/office/drawing/2014/main" id="{6A0206A5-87E8-BA4D-B5E5-4D4AEEF3EF2F}"/>
              </a:ext>
            </a:extLst>
          </p:cNvPr>
          <p:cNvPicPr>
            <a:picLocks noChangeAspect="1"/>
          </p:cNvPicPr>
          <p:nvPr userDrawn="1"/>
        </p:nvPicPr>
        <p:blipFill>
          <a:blip r:embed="rId2"/>
          <a:stretch>
            <a:fillRect/>
          </a:stretch>
        </p:blipFill>
        <p:spPr>
          <a:xfrm>
            <a:off x="499764" y="345413"/>
            <a:ext cx="559505" cy="249305"/>
          </a:xfrm>
          <a:prstGeom prst="rect">
            <a:avLst/>
          </a:prstGeom>
        </p:spPr>
      </p:pic>
      <p:pic>
        <p:nvPicPr>
          <p:cNvPr id="19" name="Picture 18">
            <a:extLst>
              <a:ext uri="{FF2B5EF4-FFF2-40B4-BE49-F238E27FC236}">
                <a16:creationId xmlns:a16="http://schemas.microsoft.com/office/drawing/2014/main" id="{6769C1F6-8437-054B-BFCB-59C10161EB95}"/>
              </a:ext>
            </a:extLst>
          </p:cNvPr>
          <p:cNvPicPr>
            <a:picLocks noChangeAspect="1"/>
          </p:cNvPicPr>
          <p:nvPr userDrawn="1"/>
        </p:nvPicPr>
        <p:blipFill>
          <a:blip r:embed="rId2"/>
          <a:stretch>
            <a:fillRect/>
          </a:stretch>
        </p:blipFill>
        <p:spPr>
          <a:xfrm>
            <a:off x="499763" y="997606"/>
            <a:ext cx="559505" cy="249305"/>
          </a:xfrm>
          <a:prstGeom prst="rect">
            <a:avLst/>
          </a:prstGeom>
        </p:spPr>
      </p:pic>
      <p:pic>
        <p:nvPicPr>
          <p:cNvPr id="21" name="Picture 20">
            <a:extLst>
              <a:ext uri="{FF2B5EF4-FFF2-40B4-BE49-F238E27FC236}">
                <a16:creationId xmlns:a16="http://schemas.microsoft.com/office/drawing/2014/main" id="{6DB204F5-DFC2-3543-813F-C27E5BFA95D4}"/>
              </a:ext>
            </a:extLst>
          </p:cNvPr>
          <p:cNvPicPr>
            <a:picLocks noChangeAspect="1"/>
          </p:cNvPicPr>
          <p:nvPr userDrawn="1"/>
        </p:nvPicPr>
        <p:blipFill>
          <a:blip r:embed="rId3"/>
          <a:stretch>
            <a:fillRect/>
          </a:stretch>
        </p:blipFill>
        <p:spPr>
          <a:xfrm>
            <a:off x="5788709" y="275168"/>
            <a:ext cx="819260" cy="528957"/>
          </a:xfrm>
          <a:prstGeom prst="rect">
            <a:avLst/>
          </a:prstGeom>
        </p:spPr>
      </p:pic>
    </p:spTree>
    <p:extLst>
      <p:ext uri="{BB962C8B-B14F-4D97-AF65-F5344CB8AC3E}">
        <p14:creationId xmlns:p14="http://schemas.microsoft.com/office/powerpoint/2010/main" val="123594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White">
    <p:bg>
      <p:bgPr>
        <a:solidFill>
          <a:schemeClr val="accent1"/>
        </a:solidFill>
        <a:effectLst/>
      </p:bgPr>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6429376" y="9313958"/>
            <a:ext cx="357187" cy="316874"/>
          </a:xfrm>
          <a:prstGeom prst="rect">
            <a:avLst/>
          </a:prstGeom>
        </p:spPr>
        <p:txBody>
          <a:bodyPr anchor="b"/>
          <a:lstStyle>
            <a:lvl1pPr algn="r">
              <a:defRPr sz="450" b="0" i="0">
                <a:solidFill>
                  <a:schemeClr val="bg1"/>
                </a:solidFill>
                <a:latin typeface="RL2" pitchFamily="2" charset="77"/>
                <a:cs typeface="Heebo" pitchFamily="2" charset="-79"/>
              </a:defRPr>
            </a:lvl1pPr>
          </a:lstStyle>
          <a:p>
            <a:fld id="{D4587F19-37F1-9F4C-926F-ACF2AA4CC61A}" type="slidenum">
              <a:rPr lang="en-US" smtClean="0"/>
              <a:pPr/>
              <a:t>‹#›</a:t>
            </a:fld>
            <a:endParaRPr lang="en-US"/>
          </a:p>
        </p:txBody>
      </p:sp>
      <p:sp>
        <p:nvSpPr>
          <p:cNvPr id="12" name="Text Placeholder 4">
            <a:extLst>
              <a:ext uri="{FF2B5EF4-FFF2-40B4-BE49-F238E27FC236}">
                <a16:creationId xmlns:a16="http://schemas.microsoft.com/office/drawing/2014/main" id="{6A33D972-A4D8-7948-8782-29E342735225}"/>
              </a:ext>
            </a:extLst>
          </p:cNvPr>
          <p:cNvSpPr>
            <a:spLocks noGrp="1"/>
          </p:cNvSpPr>
          <p:nvPr>
            <p:ph type="body" sz="quarter" idx="14" hasCustomPrompt="1"/>
          </p:nvPr>
        </p:nvSpPr>
        <p:spPr>
          <a:xfrm>
            <a:off x="500063" y="2196196"/>
            <a:ext cx="5929422" cy="6192751"/>
          </a:xfrm>
        </p:spPr>
        <p:txBody>
          <a:bodyPr>
            <a:normAutofit/>
          </a:bodyPr>
          <a:lstStyle>
            <a:lvl1pPr marL="0" indent="0">
              <a:lnSpc>
                <a:spcPct val="100000"/>
              </a:lnSpc>
              <a:spcBef>
                <a:spcPts val="400"/>
              </a:spcBef>
              <a:buFont typeface="Arial" panose="020B0604020202020204" pitchFamily="34" charset="0"/>
              <a:buNone/>
              <a:defRPr sz="1400" b="0" i="0" spc="0">
                <a:solidFill>
                  <a:schemeClr val="bg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3" name="Title 1">
            <a:extLst>
              <a:ext uri="{FF2B5EF4-FFF2-40B4-BE49-F238E27FC236}">
                <a16:creationId xmlns:a16="http://schemas.microsoft.com/office/drawing/2014/main" id="{5FD15477-96DB-C544-B0BA-0DF81FDFEC45}"/>
              </a:ext>
            </a:extLst>
          </p:cNvPr>
          <p:cNvSpPr txBox="1">
            <a:spLocks/>
          </p:cNvSpPr>
          <p:nvPr userDrawn="1"/>
        </p:nvSpPr>
        <p:spPr>
          <a:xfrm>
            <a:off x="499761" y="759309"/>
            <a:ext cx="5929614" cy="601272"/>
          </a:xfrm>
          <a:prstGeom prst="rect">
            <a:avLst/>
          </a:prstGeom>
        </p:spPr>
        <p:txBody>
          <a:bodyPr vert="horz" lIns="91425" tIns="45713" rIns="91425" bIns="45713" rtlCol="0" anchor="ctr">
            <a:noAutofit/>
          </a:bodyPr>
          <a:lstStyle>
            <a:lvl1pPr algn="l" defTabSz="514350" rtl="0" eaLnBrk="1" latinLnBrk="0" hangingPunct="1">
              <a:lnSpc>
                <a:spcPct val="90000"/>
              </a:lnSpc>
              <a:spcBef>
                <a:spcPct val="0"/>
              </a:spcBef>
              <a:buNone/>
              <a:defRPr sz="1600" b="0" i="0" kern="1200">
                <a:solidFill>
                  <a:schemeClr val="bg1"/>
                </a:solidFill>
                <a:latin typeface="RL2" pitchFamily="2" charset="77"/>
                <a:ea typeface="+mj-ea"/>
                <a:cs typeface="Heebo" pitchFamily="2" charset="-79"/>
              </a:defRPr>
            </a:lvl1pPr>
          </a:lstStyle>
          <a:p>
            <a:r>
              <a:rPr lang="en-US" sz="1600"/>
              <a:t>SLIDE TITLE GOES HERE</a:t>
            </a:r>
          </a:p>
        </p:txBody>
      </p:sp>
      <p:pic>
        <p:nvPicPr>
          <p:cNvPr id="14" name="Picture 13">
            <a:extLst>
              <a:ext uri="{FF2B5EF4-FFF2-40B4-BE49-F238E27FC236}">
                <a16:creationId xmlns:a16="http://schemas.microsoft.com/office/drawing/2014/main" id="{8C61886C-7337-9044-BA50-EAD5B8972721}"/>
              </a:ext>
            </a:extLst>
          </p:cNvPr>
          <p:cNvPicPr>
            <a:picLocks noChangeAspect="1"/>
          </p:cNvPicPr>
          <p:nvPr userDrawn="1"/>
        </p:nvPicPr>
        <p:blipFill>
          <a:blip r:embed="rId2"/>
          <a:stretch>
            <a:fillRect/>
          </a:stretch>
        </p:blipFill>
        <p:spPr>
          <a:xfrm>
            <a:off x="499764" y="510004"/>
            <a:ext cx="559505" cy="249304"/>
          </a:xfrm>
          <a:prstGeom prst="rect">
            <a:avLst/>
          </a:prstGeom>
        </p:spPr>
      </p:pic>
      <p:pic>
        <p:nvPicPr>
          <p:cNvPr id="20" name="Picture 19">
            <a:extLst>
              <a:ext uri="{FF2B5EF4-FFF2-40B4-BE49-F238E27FC236}">
                <a16:creationId xmlns:a16="http://schemas.microsoft.com/office/drawing/2014/main" id="{7903D958-0A77-3240-AB4F-EC6F7850CE7A}"/>
              </a:ext>
            </a:extLst>
          </p:cNvPr>
          <p:cNvPicPr>
            <a:picLocks noChangeAspect="1"/>
          </p:cNvPicPr>
          <p:nvPr userDrawn="1"/>
        </p:nvPicPr>
        <p:blipFill>
          <a:blip r:embed="rId2"/>
          <a:stretch>
            <a:fillRect/>
          </a:stretch>
        </p:blipFill>
        <p:spPr>
          <a:xfrm>
            <a:off x="499763" y="1360580"/>
            <a:ext cx="559505" cy="249304"/>
          </a:xfrm>
          <a:prstGeom prst="rect">
            <a:avLst/>
          </a:prstGeom>
        </p:spPr>
      </p:pic>
      <p:pic>
        <p:nvPicPr>
          <p:cNvPr id="22" name="Picture 21">
            <a:extLst>
              <a:ext uri="{FF2B5EF4-FFF2-40B4-BE49-F238E27FC236}">
                <a16:creationId xmlns:a16="http://schemas.microsoft.com/office/drawing/2014/main" id="{9CD1BA29-A3A5-3A4F-8F5D-E2CA18A5A459}"/>
              </a:ext>
            </a:extLst>
          </p:cNvPr>
          <p:cNvPicPr>
            <a:picLocks noChangeAspect="1"/>
          </p:cNvPicPr>
          <p:nvPr userDrawn="1"/>
        </p:nvPicPr>
        <p:blipFill>
          <a:blip r:embed="rId3"/>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4259759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Black">
    <p:bg>
      <p:bgPr>
        <a:solidFill>
          <a:schemeClr val="tx1"/>
        </a:solidFill>
        <a:effectLst/>
      </p:bgPr>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4F59F8B1-E0FB-074C-9B6F-49346D17F79D}"/>
              </a:ext>
            </a:extLst>
          </p:cNvPr>
          <p:cNvSpPr>
            <a:spLocks noGrp="1"/>
          </p:cNvSpPr>
          <p:nvPr>
            <p:ph type="sldNum" sz="quarter" idx="12"/>
          </p:nvPr>
        </p:nvSpPr>
        <p:spPr>
          <a:xfrm>
            <a:off x="6429376" y="9313958"/>
            <a:ext cx="357187" cy="316874"/>
          </a:xfrm>
          <a:prstGeom prst="rect">
            <a:avLst/>
          </a:prstGeom>
        </p:spPr>
        <p:txBody>
          <a:bodyPr anchor="b"/>
          <a:lstStyle>
            <a:lvl1pPr algn="r">
              <a:defRPr sz="450" b="0" i="0">
                <a:solidFill>
                  <a:schemeClr val="bg1"/>
                </a:solidFill>
                <a:latin typeface="RL2" pitchFamily="2" charset="77"/>
                <a:cs typeface="Heebo" pitchFamily="2" charset="-79"/>
              </a:defRPr>
            </a:lvl1pPr>
          </a:lstStyle>
          <a:p>
            <a:fld id="{D4587F19-37F1-9F4C-926F-ACF2AA4CC61A}" type="slidenum">
              <a:rPr lang="en-US" smtClean="0"/>
              <a:pPr/>
              <a:t>‹#›</a:t>
            </a:fld>
            <a:endParaRPr lang="en-US"/>
          </a:p>
        </p:txBody>
      </p:sp>
      <p:sp>
        <p:nvSpPr>
          <p:cNvPr id="16" name="Text Placeholder 4">
            <a:extLst>
              <a:ext uri="{FF2B5EF4-FFF2-40B4-BE49-F238E27FC236}">
                <a16:creationId xmlns:a16="http://schemas.microsoft.com/office/drawing/2014/main" id="{2C20C207-8D0B-8944-8383-EF78C2963871}"/>
              </a:ext>
            </a:extLst>
          </p:cNvPr>
          <p:cNvSpPr>
            <a:spLocks noGrp="1"/>
          </p:cNvSpPr>
          <p:nvPr>
            <p:ph type="body" sz="quarter" idx="14" hasCustomPrompt="1"/>
          </p:nvPr>
        </p:nvSpPr>
        <p:spPr>
          <a:xfrm>
            <a:off x="500063" y="2196196"/>
            <a:ext cx="5929422" cy="6192751"/>
          </a:xfrm>
        </p:spPr>
        <p:txBody>
          <a:bodyPr>
            <a:normAutofit/>
          </a:bodyPr>
          <a:lstStyle>
            <a:lvl1pPr marL="0" indent="0">
              <a:lnSpc>
                <a:spcPct val="100000"/>
              </a:lnSpc>
              <a:spcBef>
                <a:spcPts val="400"/>
              </a:spcBef>
              <a:buFont typeface="Arial" panose="020B0604020202020204" pitchFamily="34" charset="0"/>
              <a:buNone/>
              <a:defRPr sz="1400" b="0" i="0" spc="0">
                <a:solidFill>
                  <a:schemeClr val="bg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7" name="Title 1">
            <a:extLst>
              <a:ext uri="{FF2B5EF4-FFF2-40B4-BE49-F238E27FC236}">
                <a16:creationId xmlns:a16="http://schemas.microsoft.com/office/drawing/2014/main" id="{5ACF3940-2781-7449-89BD-2E2F98F7029E}"/>
              </a:ext>
            </a:extLst>
          </p:cNvPr>
          <p:cNvSpPr txBox="1">
            <a:spLocks/>
          </p:cNvSpPr>
          <p:nvPr userDrawn="1"/>
        </p:nvSpPr>
        <p:spPr>
          <a:xfrm>
            <a:off x="499761" y="759309"/>
            <a:ext cx="5929614" cy="601272"/>
          </a:xfrm>
          <a:prstGeom prst="rect">
            <a:avLst/>
          </a:prstGeom>
        </p:spPr>
        <p:txBody>
          <a:bodyPr vert="horz" lIns="91425" tIns="45713" rIns="91425" bIns="45713" rtlCol="0" anchor="ctr">
            <a:noAutofit/>
          </a:bodyPr>
          <a:lstStyle>
            <a:lvl1pPr algn="l" defTabSz="514350" rtl="0" eaLnBrk="1" latinLnBrk="0" hangingPunct="1">
              <a:lnSpc>
                <a:spcPct val="90000"/>
              </a:lnSpc>
              <a:spcBef>
                <a:spcPct val="0"/>
              </a:spcBef>
              <a:buNone/>
              <a:defRPr sz="1600" b="0" i="0" kern="1200">
                <a:solidFill>
                  <a:schemeClr val="bg1"/>
                </a:solidFill>
                <a:latin typeface="RL2" pitchFamily="2" charset="77"/>
                <a:ea typeface="+mj-ea"/>
                <a:cs typeface="Heebo" pitchFamily="2" charset="-79"/>
              </a:defRPr>
            </a:lvl1pPr>
          </a:lstStyle>
          <a:p>
            <a:r>
              <a:rPr lang="en-US" sz="1600"/>
              <a:t>SLIDE TITLE GOES HERE</a:t>
            </a:r>
          </a:p>
        </p:txBody>
      </p:sp>
      <p:pic>
        <p:nvPicPr>
          <p:cNvPr id="18" name="Picture 17">
            <a:extLst>
              <a:ext uri="{FF2B5EF4-FFF2-40B4-BE49-F238E27FC236}">
                <a16:creationId xmlns:a16="http://schemas.microsoft.com/office/drawing/2014/main" id="{2F149187-4AAF-5D4B-800D-BB656E5F3A52}"/>
              </a:ext>
            </a:extLst>
          </p:cNvPr>
          <p:cNvPicPr>
            <a:picLocks noChangeAspect="1"/>
          </p:cNvPicPr>
          <p:nvPr userDrawn="1"/>
        </p:nvPicPr>
        <p:blipFill>
          <a:blip r:embed="rId2"/>
          <a:stretch>
            <a:fillRect/>
          </a:stretch>
        </p:blipFill>
        <p:spPr>
          <a:xfrm>
            <a:off x="499764" y="510004"/>
            <a:ext cx="559505" cy="249304"/>
          </a:xfrm>
          <a:prstGeom prst="rect">
            <a:avLst/>
          </a:prstGeom>
        </p:spPr>
      </p:pic>
      <p:pic>
        <p:nvPicPr>
          <p:cNvPr id="19" name="Picture 18">
            <a:extLst>
              <a:ext uri="{FF2B5EF4-FFF2-40B4-BE49-F238E27FC236}">
                <a16:creationId xmlns:a16="http://schemas.microsoft.com/office/drawing/2014/main" id="{C2793990-360F-4547-B886-3B721F9EA5C8}"/>
              </a:ext>
            </a:extLst>
          </p:cNvPr>
          <p:cNvPicPr>
            <a:picLocks noChangeAspect="1"/>
          </p:cNvPicPr>
          <p:nvPr userDrawn="1"/>
        </p:nvPicPr>
        <p:blipFill>
          <a:blip r:embed="rId2"/>
          <a:stretch>
            <a:fillRect/>
          </a:stretch>
        </p:blipFill>
        <p:spPr>
          <a:xfrm>
            <a:off x="499763" y="1360580"/>
            <a:ext cx="559505" cy="249304"/>
          </a:xfrm>
          <a:prstGeom prst="rect">
            <a:avLst/>
          </a:prstGeom>
        </p:spPr>
      </p:pic>
      <p:pic>
        <p:nvPicPr>
          <p:cNvPr id="20" name="Picture 19">
            <a:extLst>
              <a:ext uri="{FF2B5EF4-FFF2-40B4-BE49-F238E27FC236}">
                <a16:creationId xmlns:a16="http://schemas.microsoft.com/office/drawing/2014/main" id="{98EA90C0-A056-E04E-B761-B3C258FA473D}"/>
              </a:ext>
            </a:extLst>
          </p:cNvPr>
          <p:cNvPicPr>
            <a:picLocks noChangeAspect="1"/>
          </p:cNvPicPr>
          <p:nvPr userDrawn="1"/>
        </p:nvPicPr>
        <p:blipFill>
          <a:blip r:embed="rId3"/>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300505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Corner Wedge Bot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87EB7-E7AB-6A41-A1FC-65E09494F0A9}"/>
              </a:ext>
            </a:extLst>
          </p:cNvPr>
          <p:cNvPicPr>
            <a:picLocks noChangeAspect="1"/>
          </p:cNvPicPr>
          <p:nvPr/>
        </p:nvPicPr>
        <p:blipFill>
          <a:blip r:embed="rId2"/>
          <a:stretch>
            <a:fillRect/>
          </a:stretch>
        </p:blipFill>
        <p:spPr>
          <a:xfrm>
            <a:off x="2321720" y="3337819"/>
            <a:ext cx="4536281" cy="6568178"/>
          </a:xfrm>
          <a:prstGeom prst="rect">
            <a:avLst/>
          </a:prstGeom>
        </p:spPr>
      </p:pic>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6569818" y="9103429"/>
            <a:ext cx="216744" cy="527402"/>
          </a:xfrm>
          <a:prstGeom prst="rect">
            <a:avLst/>
          </a:prstGeom>
        </p:spPr>
        <p:txBody>
          <a:bodyPr anchor="b"/>
          <a:lstStyle>
            <a:lvl1pPr algn="r">
              <a:defRPr sz="450" b="0" i="0">
                <a:solidFill>
                  <a:schemeClr val="bg1"/>
                </a:solidFill>
                <a:latin typeface="RL2" pitchFamily="2" charset="77"/>
                <a:cs typeface="Heebo" pitchFamily="2" charset="-79"/>
              </a:defRPr>
            </a:lvl1pPr>
          </a:lstStyle>
          <a:p>
            <a:fld id="{D4587F19-37F1-9F4C-926F-ACF2AA4CC61A}" type="slidenum">
              <a:rPr lang="en-US" smtClean="0"/>
              <a:pPr/>
              <a:t>‹#›</a:t>
            </a:fld>
            <a:endParaRPr lang="en-US"/>
          </a:p>
        </p:txBody>
      </p:sp>
      <p:pic>
        <p:nvPicPr>
          <p:cNvPr id="9" name="Picture 8">
            <a:extLst>
              <a:ext uri="{FF2B5EF4-FFF2-40B4-BE49-F238E27FC236}">
                <a16:creationId xmlns:a16="http://schemas.microsoft.com/office/drawing/2014/main" id="{FDF497CB-0196-484C-97D9-39EB505746C3}"/>
              </a:ext>
            </a:extLst>
          </p:cNvPr>
          <p:cNvPicPr>
            <a:picLocks noChangeAspect="1"/>
          </p:cNvPicPr>
          <p:nvPr userDrawn="1"/>
        </p:nvPicPr>
        <p:blipFill>
          <a:blip r:embed="rId2"/>
          <a:stretch>
            <a:fillRect/>
          </a:stretch>
        </p:blipFill>
        <p:spPr>
          <a:xfrm>
            <a:off x="2321720" y="3337819"/>
            <a:ext cx="4536281" cy="6568178"/>
          </a:xfrm>
          <a:prstGeom prst="rect">
            <a:avLst/>
          </a:prstGeom>
        </p:spPr>
      </p:pic>
      <p:sp>
        <p:nvSpPr>
          <p:cNvPr id="16" name="Slide Number Placeholder 5">
            <a:extLst>
              <a:ext uri="{FF2B5EF4-FFF2-40B4-BE49-F238E27FC236}">
                <a16:creationId xmlns:a16="http://schemas.microsoft.com/office/drawing/2014/main" id="{948B8C9A-7532-5F4C-9196-39E98DA04E92}"/>
              </a:ext>
            </a:extLst>
          </p:cNvPr>
          <p:cNvSpPr txBox="1">
            <a:spLocks/>
          </p:cNvSpPr>
          <p:nvPr userDrawn="1"/>
        </p:nvSpPr>
        <p:spPr>
          <a:xfrm>
            <a:off x="6429376" y="9313958"/>
            <a:ext cx="357187" cy="316874"/>
          </a:xfrm>
          <a:prstGeom prst="rect">
            <a:avLst/>
          </a:prstGeom>
        </p:spPr>
        <p:txBody>
          <a:bodyPr anchor="b"/>
          <a:lstStyle>
            <a:defPPr>
              <a:defRPr lang="en-US"/>
            </a:defPPr>
            <a:lvl1pPr marL="0" algn="r" defTabSz="914400" rtl="0" eaLnBrk="1" latinLnBrk="0" hangingPunct="1">
              <a:defRPr sz="450" b="0" i="0" kern="1200">
                <a:solidFill>
                  <a:schemeClr val="tx1"/>
                </a:solidFill>
                <a:latin typeface="RL2" pitchFamily="2" charset="77"/>
                <a:ea typeface="+mn-ea"/>
                <a:cs typeface="Heebo"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587F19-37F1-9F4C-926F-ACF2AA4CC61A}" type="slidenum">
              <a:rPr lang="en-US" sz="450" smtClean="0"/>
              <a:pPr/>
              <a:t>‹#›</a:t>
            </a:fld>
            <a:endParaRPr lang="en-US" sz="450"/>
          </a:p>
        </p:txBody>
      </p:sp>
      <p:sp>
        <p:nvSpPr>
          <p:cNvPr id="17" name="Text Placeholder 4">
            <a:extLst>
              <a:ext uri="{FF2B5EF4-FFF2-40B4-BE49-F238E27FC236}">
                <a16:creationId xmlns:a16="http://schemas.microsoft.com/office/drawing/2014/main" id="{7DAA9B01-0C3D-EE4B-A934-FF3D841020A0}"/>
              </a:ext>
            </a:extLst>
          </p:cNvPr>
          <p:cNvSpPr>
            <a:spLocks noGrp="1"/>
          </p:cNvSpPr>
          <p:nvPr>
            <p:ph type="body" sz="quarter" idx="13" hasCustomPrompt="1"/>
          </p:nvPr>
        </p:nvSpPr>
        <p:spPr>
          <a:xfrm>
            <a:off x="500063" y="2196196"/>
            <a:ext cx="5929312" cy="6046371"/>
          </a:xfrm>
        </p:spPr>
        <p:txBody>
          <a:bodyPr>
            <a:normAutofit/>
          </a:bodyPr>
          <a:lstStyle>
            <a:lvl1pPr marL="0" indent="0">
              <a:lnSpc>
                <a:spcPct val="100000"/>
              </a:lnSpc>
              <a:spcBef>
                <a:spcPts val="400"/>
              </a:spcBef>
              <a:buFont typeface="Arial" panose="020B0604020202020204" pitchFamily="34" charset="0"/>
              <a:buNone/>
              <a:defRPr sz="1400" b="0" i="0" spc="0">
                <a:solidFill>
                  <a:schemeClr val="tx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8" name="Title 1">
            <a:extLst>
              <a:ext uri="{FF2B5EF4-FFF2-40B4-BE49-F238E27FC236}">
                <a16:creationId xmlns:a16="http://schemas.microsoft.com/office/drawing/2014/main" id="{209CF46A-2C96-9841-B095-B4FBD57C3588}"/>
              </a:ext>
            </a:extLst>
          </p:cNvPr>
          <p:cNvSpPr>
            <a:spLocks noGrp="1"/>
          </p:cNvSpPr>
          <p:nvPr>
            <p:ph type="ctrTitle" hasCustomPrompt="1"/>
          </p:nvPr>
        </p:nvSpPr>
        <p:spPr>
          <a:xfrm>
            <a:off x="499761" y="759309"/>
            <a:ext cx="5929504" cy="601272"/>
          </a:xfrm>
        </p:spPr>
        <p:txBody>
          <a:bodyPr anchor="ctr"/>
          <a:lstStyle>
            <a:lvl1pPr algn="l">
              <a:defRPr sz="1600" b="0" i="0">
                <a:solidFill>
                  <a:schemeClr val="tx1"/>
                </a:solidFill>
                <a:latin typeface="RL2" pitchFamily="2" charset="77"/>
                <a:cs typeface="Heebo" pitchFamily="2" charset="-79"/>
              </a:defRPr>
            </a:lvl1pPr>
          </a:lstStyle>
          <a:p>
            <a:r>
              <a:rPr lang="en-US"/>
              <a:t>SLIDE TITLE GOES HERE</a:t>
            </a:r>
          </a:p>
        </p:txBody>
      </p:sp>
      <p:pic>
        <p:nvPicPr>
          <p:cNvPr id="19" name="Picture 18">
            <a:extLst>
              <a:ext uri="{FF2B5EF4-FFF2-40B4-BE49-F238E27FC236}">
                <a16:creationId xmlns:a16="http://schemas.microsoft.com/office/drawing/2014/main" id="{8D105207-FD29-6447-BF93-48DD7E0BB241}"/>
              </a:ext>
            </a:extLst>
          </p:cNvPr>
          <p:cNvPicPr>
            <a:picLocks noChangeAspect="1"/>
          </p:cNvPicPr>
          <p:nvPr userDrawn="1"/>
        </p:nvPicPr>
        <p:blipFill>
          <a:blip r:embed="rId3"/>
          <a:stretch>
            <a:fillRect/>
          </a:stretch>
        </p:blipFill>
        <p:spPr>
          <a:xfrm>
            <a:off x="499764" y="510005"/>
            <a:ext cx="559505" cy="249305"/>
          </a:xfrm>
          <a:prstGeom prst="rect">
            <a:avLst/>
          </a:prstGeom>
        </p:spPr>
      </p:pic>
      <p:pic>
        <p:nvPicPr>
          <p:cNvPr id="20" name="Picture 19">
            <a:extLst>
              <a:ext uri="{FF2B5EF4-FFF2-40B4-BE49-F238E27FC236}">
                <a16:creationId xmlns:a16="http://schemas.microsoft.com/office/drawing/2014/main" id="{6168B272-6629-274A-B3B7-52E696614E85}"/>
              </a:ext>
            </a:extLst>
          </p:cNvPr>
          <p:cNvPicPr>
            <a:picLocks noChangeAspect="1"/>
          </p:cNvPicPr>
          <p:nvPr userDrawn="1"/>
        </p:nvPicPr>
        <p:blipFill>
          <a:blip r:embed="rId3"/>
          <a:stretch>
            <a:fillRect/>
          </a:stretch>
        </p:blipFill>
        <p:spPr>
          <a:xfrm>
            <a:off x="499763" y="1360580"/>
            <a:ext cx="559505" cy="249305"/>
          </a:xfrm>
          <a:prstGeom prst="rect">
            <a:avLst/>
          </a:prstGeom>
        </p:spPr>
      </p:pic>
      <p:pic>
        <p:nvPicPr>
          <p:cNvPr id="21" name="Picture 20">
            <a:extLst>
              <a:ext uri="{FF2B5EF4-FFF2-40B4-BE49-F238E27FC236}">
                <a16:creationId xmlns:a16="http://schemas.microsoft.com/office/drawing/2014/main" id="{7B6FA55B-FF36-1F43-B81F-7E5FE4F9C16F}"/>
              </a:ext>
            </a:extLst>
          </p:cNvPr>
          <p:cNvPicPr>
            <a:picLocks noChangeAspect="1"/>
          </p:cNvPicPr>
          <p:nvPr userDrawn="1"/>
        </p:nvPicPr>
        <p:blipFill>
          <a:blip r:embed="rId4"/>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418270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Corner Wedge Top">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87EB7-E7AB-6A41-A1FC-65E09494F0A9}"/>
              </a:ext>
            </a:extLst>
          </p:cNvPr>
          <p:cNvPicPr>
            <a:picLocks noChangeAspect="1"/>
          </p:cNvPicPr>
          <p:nvPr/>
        </p:nvPicPr>
        <p:blipFill>
          <a:blip r:embed="rId2"/>
          <a:stretch>
            <a:fillRect/>
          </a:stretch>
        </p:blipFill>
        <p:spPr>
          <a:xfrm flipV="1">
            <a:off x="2321720" y="1"/>
            <a:ext cx="4536281" cy="6568178"/>
          </a:xfrm>
          <a:prstGeom prst="rect">
            <a:avLst/>
          </a:prstGeom>
        </p:spPr>
      </p:pic>
      <p:pic>
        <p:nvPicPr>
          <p:cNvPr id="10" name="Picture 9">
            <a:extLst>
              <a:ext uri="{FF2B5EF4-FFF2-40B4-BE49-F238E27FC236}">
                <a16:creationId xmlns:a16="http://schemas.microsoft.com/office/drawing/2014/main" id="{FB6A54F4-AC40-B047-99C5-ED754D73DA20}"/>
              </a:ext>
            </a:extLst>
          </p:cNvPr>
          <p:cNvPicPr>
            <a:picLocks noChangeAspect="1"/>
          </p:cNvPicPr>
          <p:nvPr userDrawn="1"/>
        </p:nvPicPr>
        <p:blipFill>
          <a:blip r:embed="rId2"/>
          <a:stretch>
            <a:fillRect/>
          </a:stretch>
        </p:blipFill>
        <p:spPr>
          <a:xfrm flipV="1">
            <a:off x="2321720" y="1"/>
            <a:ext cx="4536281" cy="6568178"/>
          </a:xfrm>
          <a:prstGeom prst="rect">
            <a:avLst/>
          </a:prstGeom>
        </p:spPr>
      </p:pic>
      <p:sp>
        <p:nvSpPr>
          <p:cNvPr id="17" name="Slide Number Placeholder 5">
            <a:extLst>
              <a:ext uri="{FF2B5EF4-FFF2-40B4-BE49-F238E27FC236}">
                <a16:creationId xmlns:a16="http://schemas.microsoft.com/office/drawing/2014/main" id="{6464F4B8-F2C1-244E-9D1B-2CEDB8E90A22}"/>
              </a:ext>
            </a:extLst>
          </p:cNvPr>
          <p:cNvSpPr txBox="1">
            <a:spLocks/>
          </p:cNvSpPr>
          <p:nvPr userDrawn="1"/>
        </p:nvSpPr>
        <p:spPr>
          <a:xfrm>
            <a:off x="6429376" y="9313958"/>
            <a:ext cx="357187" cy="316874"/>
          </a:xfrm>
          <a:prstGeom prst="rect">
            <a:avLst/>
          </a:prstGeom>
        </p:spPr>
        <p:txBody>
          <a:bodyPr anchor="b"/>
          <a:lstStyle>
            <a:defPPr>
              <a:defRPr lang="en-US"/>
            </a:defPPr>
            <a:lvl1pPr marL="0" algn="r" defTabSz="914400" rtl="0" eaLnBrk="1" latinLnBrk="0" hangingPunct="1">
              <a:defRPr sz="450" b="0" i="0" kern="1200">
                <a:solidFill>
                  <a:schemeClr val="tx1"/>
                </a:solidFill>
                <a:latin typeface="RL2" pitchFamily="2" charset="77"/>
                <a:ea typeface="+mn-ea"/>
                <a:cs typeface="Heebo"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587F19-37F1-9F4C-926F-ACF2AA4CC61A}" type="slidenum">
              <a:rPr lang="en-US" sz="450" smtClean="0"/>
              <a:pPr/>
              <a:t>‹#›</a:t>
            </a:fld>
            <a:endParaRPr lang="en-US" sz="450"/>
          </a:p>
        </p:txBody>
      </p:sp>
      <p:sp>
        <p:nvSpPr>
          <p:cNvPr id="18" name="Text Placeholder 4">
            <a:extLst>
              <a:ext uri="{FF2B5EF4-FFF2-40B4-BE49-F238E27FC236}">
                <a16:creationId xmlns:a16="http://schemas.microsoft.com/office/drawing/2014/main" id="{89D42FD5-19F4-ED41-B977-5EA9572DF9FA}"/>
              </a:ext>
            </a:extLst>
          </p:cNvPr>
          <p:cNvSpPr>
            <a:spLocks noGrp="1"/>
          </p:cNvSpPr>
          <p:nvPr>
            <p:ph type="body" sz="quarter" idx="13" hasCustomPrompt="1"/>
          </p:nvPr>
        </p:nvSpPr>
        <p:spPr>
          <a:xfrm>
            <a:off x="500063" y="2196196"/>
            <a:ext cx="5929312" cy="6046371"/>
          </a:xfrm>
        </p:spPr>
        <p:txBody>
          <a:bodyPr>
            <a:normAutofit/>
          </a:bodyPr>
          <a:lstStyle>
            <a:lvl1pPr marL="0" indent="0">
              <a:lnSpc>
                <a:spcPct val="100000"/>
              </a:lnSpc>
              <a:spcBef>
                <a:spcPts val="400"/>
              </a:spcBef>
              <a:buFont typeface="Arial" panose="020B0604020202020204" pitchFamily="34" charset="0"/>
              <a:buNone/>
              <a:defRPr sz="1400" b="0" i="0" spc="0">
                <a:solidFill>
                  <a:schemeClr val="tx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9" name="Title 1">
            <a:extLst>
              <a:ext uri="{FF2B5EF4-FFF2-40B4-BE49-F238E27FC236}">
                <a16:creationId xmlns:a16="http://schemas.microsoft.com/office/drawing/2014/main" id="{C0A7FA74-DF49-8440-94CC-2C1852CD2555}"/>
              </a:ext>
            </a:extLst>
          </p:cNvPr>
          <p:cNvSpPr>
            <a:spLocks noGrp="1"/>
          </p:cNvSpPr>
          <p:nvPr>
            <p:ph type="ctrTitle" hasCustomPrompt="1"/>
          </p:nvPr>
        </p:nvSpPr>
        <p:spPr>
          <a:xfrm>
            <a:off x="499762" y="759309"/>
            <a:ext cx="2929239" cy="601272"/>
          </a:xfrm>
        </p:spPr>
        <p:txBody>
          <a:bodyPr anchor="ctr"/>
          <a:lstStyle>
            <a:lvl1pPr algn="l">
              <a:defRPr sz="1600" b="0" i="0">
                <a:solidFill>
                  <a:schemeClr val="tx1"/>
                </a:solidFill>
                <a:latin typeface="RL2" pitchFamily="2" charset="77"/>
                <a:cs typeface="Heebo" pitchFamily="2" charset="-79"/>
              </a:defRPr>
            </a:lvl1pPr>
          </a:lstStyle>
          <a:p>
            <a:r>
              <a:rPr lang="en-US"/>
              <a:t>SLIDE TITLE GOES HERE</a:t>
            </a:r>
          </a:p>
        </p:txBody>
      </p:sp>
      <p:pic>
        <p:nvPicPr>
          <p:cNvPr id="20" name="Picture 19">
            <a:extLst>
              <a:ext uri="{FF2B5EF4-FFF2-40B4-BE49-F238E27FC236}">
                <a16:creationId xmlns:a16="http://schemas.microsoft.com/office/drawing/2014/main" id="{77CC3E79-F6B6-6C4A-B80C-9959B1115C95}"/>
              </a:ext>
            </a:extLst>
          </p:cNvPr>
          <p:cNvPicPr>
            <a:picLocks noChangeAspect="1"/>
          </p:cNvPicPr>
          <p:nvPr userDrawn="1"/>
        </p:nvPicPr>
        <p:blipFill>
          <a:blip r:embed="rId3"/>
          <a:stretch>
            <a:fillRect/>
          </a:stretch>
        </p:blipFill>
        <p:spPr>
          <a:xfrm>
            <a:off x="499764" y="510005"/>
            <a:ext cx="559505" cy="249305"/>
          </a:xfrm>
          <a:prstGeom prst="rect">
            <a:avLst/>
          </a:prstGeom>
        </p:spPr>
      </p:pic>
      <p:pic>
        <p:nvPicPr>
          <p:cNvPr id="21" name="Picture 20">
            <a:extLst>
              <a:ext uri="{FF2B5EF4-FFF2-40B4-BE49-F238E27FC236}">
                <a16:creationId xmlns:a16="http://schemas.microsoft.com/office/drawing/2014/main" id="{BA207915-FA06-624A-9A29-7E861B352232}"/>
              </a:ext>
            </a:extLst>
          </p:cNvPr>
          <p:cNvPicPr>
            <a:picLocks noChangeAspect="1"/>
          </p:cNvPicPr>
          <p:nvPr userDrawn="1"/>
        </p:nvPicPr>
        <p:blipFill>
          <a:blip r:embed="rId3"/>
          <a:stretch>
            <a:fillRect/>
          </a:stretch>
        </p:blipFill>
        <p:spPr>
          <a:xfrm>
            <a:off x="499763" y="1360580"/>
            <a:ext cx="559505" cy="249305"/>
          </a:xfrm>
          <a:prstGeom prst="rect">
            <a:avLst/>
          </a:prstGeom>
        </p:spPr>
      </p:pic>
      <p:pic>
        <p:nvPicPr>
          <p:cNvPr id="22" name="Picture 21">
            <a:extLst>
              <a:ext uri="{FF2B5EF4-FFF2-40B4-BE49-F238E27FC236}">
                <a16:creationId xmlns:a16="http://schemas.microsoft.com/office/drawing/2014/main" id="{0A05664D-7FC3-AF43-8474-71582CE7C5F4}"/>
              </a:ext>
            </a:extLst>
          </p:cNvPr>
          <p:cNvPicPr>
            <a:picLocks noChangeAspect="1"/>
          </p:cNvPicPr>
          <p:nvPr userDrawn="1"/>
        </p:nvPicPr>
        <p:blipFill>
          <a:blip r:embed="rId4"/>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4109009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White Corner Wedge Bottom">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87EB7-E7AB-6A41-A1FC-65E09494F0A9}"/>
              </a:ext>
            </a:extLst>
          </p:cNvPr>
          <p:cNvPicPr>
            <a:picLocks noChangeAspect="1"/>
          </p:cNvPicPr>
          <p:nvPr/>
        </p:nvPicPr>
        <p:blipFill>
          <a:blip r:embed="rId2"/>
          <a:stretch>
            <a:fillRect/>
          </a:stretch>
        </p:blipFill>
        <p:spPr>
          <a:xfrm>
            <a:off x="2321720" y="3337819"/>
            <a:ext cx="4536281" cy="6568178"/>
          </a:xfrm>
          <a:prstGeom prst="rect">
            <a:avLst/>
          </a:prstGeom>
        </p:spPr>
      </p:pic>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6569818" y="9103429"/>
            <a:ext cx="216744" cy="527402"/>
          </a:xfrm>
          <a:prstGeom prst="rect">
            <a:avLst/>
          </a:prstGeom>
        </p:spPr>
        <p:txBody>
          <a:bodyPr anchor="b"/>
          <a:lstStyle>
            <a:lvl1pPr algn="r">
              <a:defRPr sz="450" b="0" i="0">
                <a:solidFill>
                  <a:schemeClr val="bg1"/>
                </a:solidFill>
                <a:latin typeface="RL2" pitchFamily="2" charset="77"/>
                <a:cs typeface="Heebo" pitchFamily="2" charset="-79"/>
              </a:defRPr>
            </a:lvl1pPr>
          </a:lstStyle>
          <a:p>
            <a:fld id="{D4587F19-37F1-9F4C-926F-ACF2AA4CC61A}" type="slidenum">
              <a:rPr lang="en-US" smtClean="0"/>
              <a:pPr/>
              <a:t>‹#›</a:t>
            </a:fld>
            <a:endParaRPr lang="en-US"/>
          </a:p>
        </p:txBody>
      </p:sp>
      <p:pic>
        <p:nvPicPr>
          <p:cNvPr id="9" name="Picture 8">
            <a:extLst>
              <a:ext uri="{FF2B5EF4-FFF2-40B4-BE49-F238E27FC236}">
                <a16:creationId xmlns:a16="http://schemas.microsoft.com/office/drawing/2014/main" id="{FDF497CB-0196-484C-97D9-39EB505746C3}"/>
              </a:ext>
            </a:extLst>
          </p:cNvPr>
          <p:cNvPicPr>
            <a:picLocks noChangeAspect="1"/>
          </p:cNvPicPr>
          <p:nvPr userDrawn="1"/>
        </p:nvPicPr>
        <p:blipFill>
          <a:blip r:embed="rId2"/>
          <a:stretch>
            <a:fillRect/>
          </a:stretch>
        </p:blipFill>
        <p:spPr>
          <a:xfrm>
            <a:off x="2321720" y="3337819"/>
            <a:ext cx="4536281" cy="6568178"/>
          </a:xfrm>
          <a:prstGeom prst="rect">
            <a:avLst/>
          </a:prstGeom>
        </p:spPr>
      </p:pic>
      <p:sp>
        <p:nvSpPr>
          <p:cNvPr id="16" name="Slide Number Placeholder 5">
            <a:extLst>
              <a:ext uri="{FF2B5EF4-FFF2-40B4-BE49-F238E27FC236}">
                <a16:creationId xmlns:a16="http://schemas.microsoft.com/office/drawing/2014/main" id="{948B8C9A-7532-5F4C-9196-39E98DA04E92}"/>
              </a:ext>
            </a:extLst>
          </p:cNvPr>
          <p:cNvSpPr txBox="1">
            <a:spLocks/>
          </p:cNvSpPr>
          <p:nvPr userDrawn="1"/>
        </p:nvSpPr>
        <p:spPr>
          <a:xfrm>
            <a:off x="6429376" y="9313958"/>
            <a:ext cx="357187" cy="316874"/>
          </a:xfrm>
          <a:prstGeom prst="rect">
            <a:avLst/>
          </a:prstGeom>
        </p:spPr>
        <p:txBody>
          <a:bodyPr anchor="b"/>
          <a:lstStyle>
            <a:defPPr>
              <a:defRPr lang="en-US"/>
            </a:defPPr>
            <a:lvl1pPr marL="0" algn="r" defTabSz="914400" rtl="0" eaLnBrk="1" latinLnBrk="0" hangingPunct="1">
              <a:defRPr sz="450" b="0" i="0" kern="1200">
                <a:solidFill>
                  <a:schemeClr val="tx1"/>
                </a:solidFill>
                <a:latin typeface="RL2" pitchFamily="2" charset="77"/>
                <a:ea typeface="+mn-ea"/>
                <a:cs typeface="Heebo"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587F19-37F1-9F4C-926F-ACF2AA4CC61A}" type="slidenum">
              <a:rPr lang="en-US" sz="450" smtClean="0"/>
              <a:pPr/>
              <a:t>‹#›</a:t>
            </a:fld>
            <a:endParaRPr lang="en-US" sz="450"/>
          </a:p>
        </p:txBody>
      </p:sp>
      <p:sp>
        <p:nvSpPr>
          <p:cNvPr id="17" name="Text Placeholder 4">
            <a:extLst>
              <a:ext uri="{FF2B5EF4-FFF2-40B4-BE49-F238E27FC236}">
                <a16:creationId xmlns:a16="http://schemas.microsoft.com/office/drawing/2014/main" id="{7DAA9B01-0C3D-EE4B-A934-FF3D841020A0}"/>
              </a:ext>
            </a:extLst>
          </p:cNvPr>
          <p:cNvSpPr>
            <a:spLocks noGrp="1"/>
          </p:cNvSpPr>
          <p:nvPr>
            <p:ph type="body" sz="quarter" idx="13" hasCustomPrompt="1"/>
          </p:nvPr>
        </p:nvSpPr>
        <p:spPr>
          <a:xfrm>
            <a:off x="500063" y="2196196"/>
            <a:ext cx="5929312" cy="6046371"/>
          </a:xfrm>
        </p:spPr>
        <p:txBody>
          <a:bodyPr>
            <a:normAutofit/>
          </a:bodyPr>
          <a:lstStyle>
            <a:lvl1pPr marL="0" indent="0">
              <a:lnSpc>
                <a:spcPct val="100000"/>
              </a:lnSpc>
              <a:spcBef>
                <a:spcPts val="400"/>
              </a:spcBef>
              <a:buFont typeface="Arial" panose="020B0604020202020204" pitchFamily="34" charset="0"/>
              <a:buNone/>
              <a:defRPr sz="1400" b="0" i="0" spc="0">
                <a:solidFill>
                  <a:schemeClr val="bg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8" name="Title 1">
            <a:extLst>
              <a:ext uri="{FF2B5EF4-FFF2-40B4-BE49-F238E27FC236}">
                <a16:creationId xmlns:a16="http://schemas.microsoft.com/office/drawing/2014/main" id="{209CF46A-2C96-9841-B095-B4FBD57C3588}"/>
              </a:ext>
            </a:extLst>
          </p:cNvPr>
          <p:cNvSpPr>
            <a:spLocks noGrp="1"/>
          </p:cNvSpPr>
          <p:nvPr>
            <p:ph type="ctrTitle" hasCustomPrompt="1"/>
          </p:nvPr>
        </p:nvSpPr>
        <p:spPr>
          <a:xfrm>
            <a:off x="499761" y="759309"/>
            <a:ext cx="5929504" cy="601272"/>
          </a:xfrm>
        </p:spPr>
        <p:txBody>
          <a:bodyPr anchor="ctr"/>
          <a:lstStyle>
            <a:lvl1pPr algn="l">
              <a:defRPr sz="1600" b="0" i="0">
                <a:solidFill>
                  <a:schemeClr val="bg1"/>
                </a:solidFill>
                <a:latin typeface="RL2" pitchFamily="2" charset="77"/>
                <a:cs typeface="Heebo" pitchFamily="2" charset="-79"/>
              </a:defRPr>
            </a:lvl1pPr>
          </a:lstStyle>
          <a:p>
            <a:r>
              <a:rPr lang="en-US"/>
              <a:t>SLIDE TITLE GOES HERE</a:t>
            </a:r>
          </a:p>
        </p:txBody>
      </p:sp>
      <p:pic>
        <p:nvPicPr>
          <p:cNvPr id="19" name="Picture 18">
            <a:extLst>
              <a:ext uri="{FF2B5EF4-FFF2-40B4-BE49-F238E27FC236}">
                <a16:creationId xmlns:a16="http://schemas.microsoft.com/office/drawing/2014/main" id="{8D105207-FD29-6447-BF93-48DD7E0BB241}"/>
              </a:ext>
            </a:extLst>
          </p:cNvPr>
          <p:cNvPicPr>
            <a:picLocks noChangeAspect="1"/>
          </p:cNvPicPr>
          <p:nvPr userDrawn="1"/>
        </p:nvPicPr>
        <p:blipFill>
          <a:blip r:embed="rId3"/>
          <a:stretch>
            <a:fillRect/>
          </a:stretch>
        </p:blipFill>
        <p:spPr>
          <a:xfrm>
            <a:off x="499764" y="510005"/>
            <a:ext cx="559505" cy="249305"/>
          </a:xfrm>
          <a:prstGeom prst="rect">
            <a:avLst/>
          </a:prstGeom>
        </p:spPr>
      </p:pic>
      <p:pic>
        <p:nvPicPr>
          <p:cNvPr id="20" name="Picture 19">
            <a:extLst>
              <a:ext uri="{FF2B5EF4-FFF2-40B4-BE49-F238E27FC236}">
                <a16:creationId xmlns:a16="http://schemas.microsoft.com/office/drawing/2014/main" id="{6168B272-6629-274A-B3B7-52E696614E85}"/>
              </a:ext>
            </a:extLst>
          </p:cNvPr>
          <p:cNvPicPr>
            <a:picLocks noChangeAspect="1"/>
          </p:cNvPicPr>
          <p:nvPr userDrawn="1"/>
        </p:nvPicPr>
        <p:blipFill>
          <a:blip r:embed="rId3"/>
          <a:stretch>
            <a:fillRect/>
          </a:stretch>
        </p:blipFill>
        <p:spPr>
          <a:xfrm>
            <a:off x="499763" y="1360580"/>
            <a:ext cx="559505" cy="249305"/>
          </a:xfrm>
          <a:prstGeom prst="rect">
            <a:avLst/>
          </a:prstGeom>
        </p:spPr>
      </p:pic>
      <p:pic>
        <p:nvPicPr>
          <p:cNvPr id="11" name="Picture 10">
            <a:extLst>
              <a:ext uri="{FF2B5EF4-FFF2-40B4-BE49-F238E27FC236}">
                <a16:creationId xmlns:a16="http://schemas.microsoft.com/office/drawing/2014/main" id="{E558788D-5EBA-F24A-BB47-1D861E1001D7}"/>
              </a:ext>
            </a:extLst>
          </p:cNvPr>
          <p:cNvPicPr>
            <a:picLocks noChangeAspect="1"/>
          </p:cNvPicPr>
          <p:nvPr userDrawn="1"/>
        </p:nvPicPr>
        <p:blipFill>
          <a:blip r:embed="rId4"/>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266353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White Corner Wedge Top">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87EB7-E7AB-6A41-A1FC-65E09494F0A9}"/>
              </a:ext>
            </a:extLst>
          </p:cNvPr>
          <p:cNvPicPr>
            <a:picLocks noChangeAspect="1"/>
          </p:cNvPicPr>
          <p:nvPr/>
        </p:nvPicPr>
        <p:blipFill>
          <a:blip r:embed="rId2"/>
          <a:stretch>
            <a:fillRect/>
          </a:stretch>
        </p:blipFill>
        <p:spPr>
          <a:xfrm flipV="1">
            <a:off x="2321720" y="1"/>
            <a:ext cx="4536281" cy="6568178"/>
          </a:xfrm>
          <a:prstGeom prst="rect">
            <a:avLst/>
          </a:prstGeom>
        </p:spPr>
      </p:pic>
      <p:pic>
        <p:nvPicPr>
          <p:cNvPr id="10" name="Picture 9">
            <a:extLst>
              <a:ext uri="{FF2B5EF4-FFF2-40B4-BE49-F238E27FC236}">
                <a16:creationId xmlns:a16="http://schemas.microsoft.com/office/drawing/2014/main" id="{FB6A54F4-AC40-B047-99C5-ED754D73DA20}"/>
              </a:ext>
            </a:extLst>
          </p:cNvPr>
          <p:cNvPicPr>
            <a:picLocks noChangeAspect="1"/>
          </p:cNvPicPr>
          <p:nvPr userDrawn="1"/>
        </p:nvPicPr>
        <p:blipFill>
          <a:blip r:embed="rId2"/>
          <a:stretch>
            <a:fillRect/>
          </a:stretch>
        </p:blipFill>
        <p:spPr>
          <a:xfrm flipV="1">
            <a:off x="2321720" y="1"/>
            <a:ext cx="4536281" cy="6568178"/>
          </a:xfrm>
          <a:prstGeom prst="rect">
            <a:avLst/>
          </a:prstGeom>
        </p:spPr>
      </p:pic>
      <p:sp>
        <p:nvSpPr>
          <p:cNvPr id="17" name="Slide Number Placeholder 5">
            <a:extLst>
              <a:ext uri="{FF2B5EF4-FFF2-40B4-BE49-F238E27FC236}">
                <a16:creationId xmlns:a16="http://schemas.microsoft.com/office/drawing/2014/main" id="{6464F4B8-F2C1-244E-9D1B-2CEDB8E90A22}"/>
              </a:ext>
            </a:extLst>
          </p:cNvPr>
          <p:cNvSpPr txBox="1">
            <a:spLocks/>
          </p:cNvSpPr>
          <p:nvPr userDrawn="1"/>
        </p:nvSpPr>
        <p:spPr>
          <a:xfrm>
            <a:off x="6429376" y="9313958"/>
            <a:ext cx="357187" cy="316874"/>
          </a:xfrm>
          <a:prstGeom prst="rect">
            <a:avLst/>
          </a:prstGeom>
        </p:spPr>
        <p:txBody>
          <a:bodyPr anchor="b"/>
          <a:lstStyle>
            <a:defPPr>
              <a:defRPr lang="en-US"/>
            </a:defPPr>
            <a:lvl1pPr marL="0" algn="r" defTabSz="914400" rtl="0" eaLnBrk="1" latinLnBrk="0" hangingPunct="1">
              <a:defRPr sz="450" b="0" i="0" kern="1200">
                <a:solidFill>
                  <a:schemeClr val="tx1"/>
                </a:solidFill>
                <a:latin typeface="RL2" pitchFamily="2" charset="77"/>
                <a:ea typeface="+mn-ea"/>
                <a:cs typeface="Heebo"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587F19-37F1-9F4C-926F-ACF2AA4CC61A}" type="slidenum">
              <a:rPr lang="en-US" sz="450" smtClean="0">
                <a:solidFill>
                  <a:schemeClr val="bg1"/>
                </a:solidFill>
              </a:rPr>
              <a:pPr/>
              <a:t>‹#›</a:t>
            </a:fld>
            <a:endParaRPr lang="en-US" sz="450">
              <a:solidFill>
                <a:schemeClr val="bg1"/>
              </a:solidFill>
            </a:endParaRPr>
          </a:p>
        </p:txBody>
      </p:sp>
      <p:sp>
        <p:nvSpPr>
          <p:cNvPr id="11" name="Text Placeholder 4">
            <a:extLst>
              <a:ext uri="{FF2B5EF4-FFF2-40B4-BE49-F238E27FC236}">
                <a16:creationId xmlns:a16="http://schemas.microsoft.com/office/drawing/2014/main" id="{71EF1F14-80F7-6043-AD77-AD16E5CF2304}"/>
              </a:ext>
            </a:extLst>
          </p:cNvPr>
          <p:cNvSpPr>
            <a:spLocks noGrp="1"/>
          </p:cNvSpPr>
          <p:nvPr>
            <p:ph type="body" sz="quarter" idx="13" hasCustomPrompt="1"/>
          </p:nvPr>
        </p:nvSpPr>
        <p:spPr>
          <a:xfrm>
            <a:off x="500063" y="2196196"/>
            <a:ext cx="5929312" cy="6046371"/>
          </a:xfrm>
        </p:spPr>
        <p:txBody>
          <a:bodyPr>
            <a:normAutofit/>
          </a:bodyPr>
          <a:lstStyle>
            <a:lvl1pPr marL="0" indent="0">
              <a:lnSpc>
                <a:spcPct val="100000"/>
              </a:lnSpc>
              <a:spcBef>
                <a:spcPts val="400"/>
              </a:spcBef>
              <a:buFont typeface="Arial" panose="020B0604020202020204" pitchFamily="34" charset="0"/>
              <a:buNone/>
              <a:defRPr sz="1400" b="0" i="0" spc="0">
                <a:solidFill>
                  <a:schemeClr val="bg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2" name="Title 1">
            <a:extLst>
              <a:ext uri="{FF2B5EF4-FFF2-40B4-BE49-F238E27FC236}">
                <a16:creationId xmlns:a16="http://schemas.microsoft.com/office/drawing/2014/main" id="{9AEDFF1D-D390-EE4E-BD2E-EA1DE3732DAF}"/>
              </a:ext>
            </a:extLst>
          </p:cNvPr>
          <p:cNvSpPr>
            <a:spLocks noGrp="1"/>
          </p:cNvSpPr>
          <p:nvPr>
            <p:ph type="ctrTitle" hasCustomPrompt="1"/>
          </p:nvPr>
        </p:nvSpPr>
        <p:spPr>
          <a:xfrm>
            <a:off x="499762" y="759309"/>
            <a:ext cx="2929239" cy="601272"/>
          </a:xfrm>
        </p:spPr>
        <p:txBody>
          <a:bodyPr anchor="ctr"/>
          <a:lstStyle>
            <a:lvl1pPr algn="l">
              <a:defRPr sz="1600" b="0" i="0">
                <a:solidFill>
                  <a:schemeClr val="bg1"/>
                </a:solidFill>
                <a:latin typeface="RL2" pitchFamily="2" charset="77"/>
                <a:cs typeface="Heebo" pitchFamily="2" charset="-79"/>
              </a:defRPr>
            </a:lvl1pPr>
          </a:lstStyle>
          <a:p>
            <a:r>
              <a:rPr lang="en-US"/>
              <a:t>SLIDE TITLE GOES HERE</a:t>
            </a:r>
          </a:p>
        </p:txBody>
      </p:sp>
      <p:pic>
        <p:nvPicPr>
          <p:cNvPr id="13" name="Picture 12">
            <a:extLst>
              <a:ext uri="{FF2B5EF4-FFF2-40B4-BE49-F238E27FC236}">
                <a16:creationId xmlns:a16="http://schemas.microsoft.com/office/drawing/2014/main" id="{57BB822B-1D9E-474A-B5E8-2C974A5F25D5}"/>
              </a:ext>
            </a:extLst>
          </p:cNvPr>
          <p:cNvPicPr>
            <a:picLocks noChangeAspect="1"/>
          </p:cNvPicPr>
          <p:nvPr userDrawn="1"/>
        </p:nvPicPr>
        <p:blipFill>
          <a:blip r:embed="rId3"/>
          <a:stretch>
            <a:fillRect/>
          </a:stretch>
        </p:blipFill>
        <p:spPr>
          <a:xfrm>
            <a:off x="499764" y="510005"/>
            <a:ext cx="559505" cy="249305"/>
          </a:xfrm>
          <a:prstGeom prst="rect">
            <a:avLst/>
          </a:prstGeom>
        </p:spPr>
      </p:pic>
      <p:pic>
        <p:nvPicPr>
          <p:cNvPr id="14" name="Picture 13">
            <a:extLst>
              <a:ext uri="{FF2B5EF4-FFF2-40B4-BE49-F238E27FC236}">
                <a16:creationId xmlns:a16="http://schemas.microsoft.com/office/drawing/2014/main" id="{8567717A-E041-B64E-8FA0-C886FE93B866}"/>
              </a:ext>
            </a:extLst>
          </p:cNvPr>
          <p:cNvPicPr>
            <a:picLocks noChangeAspect="1"/>
          </p:cNvPicPr>
          <p:nvPr userDrawn="1"/>
        </p:nvPicPr>
        <p:blipFill>
          <a:blip r:embed="rId3"/>
          <a:stretch>
            <a:fillRect/>
          </a:stretch>
        </p:blipFill>
        <p:spPr>
          <a:xfrm>
            <a:off x="499763" y="1360580"/>
            <a:ext cx="559505" cy="249305"/>
          </a:xfrm>
          <a:prstGeom prst="rect">
            <a:avLst/>
          </a:prstGeom>
        </p:spPr>
      </p:pic>
      <p:pic>
        <p:nvPicPr>
          <p:cNvPr id="15" name="Picture 14">
            <a:extLst>
              <a:ext uri="{FF2B5EF4-FFF2-40B4-BE49-F238E27FC236}">
                <a16:creationId xmlns:a16="http://schemas.microsoft.com/office/drawing/2014/main" id="{2C31A8D1-C336-FA46-9E5D-5C37219228DE}"/>
              </a:ext>
            </a:extLst>
          </p:cNvPr>
          <p:cNvPicPr>
            <a:picLocks noChangeAspect="1"/>
          </p:cNvPicPr>
          <p:nvPr userDrawn="1"/>
        </p:nvPicPr>
        <p:blipFill>
          <a:blip r:embed="rId4"/>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324767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Image Wedge Bottom">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34BB7F9-67FF-154D-85D7-9AD542F81A2A}"/>
              </a:ext>
            </a:extLst>
          </p:cNvPr>
          <p:cNvSpPr>
            <a:spLocks noGrp="1"/>
          </p:cNvSpPr>
          <p:nvPr>
            <p:ph type="pic" sz="quarter" idx="14"/>
          </p:nvPr>
        </p:nvSpPr>
        <p:spPr>
          <a:xfrm>
            <a:off x="1092994" y="1365491"/>
            <a:ext cx="5765006" cy="8540509"/>
          </a:xfrm>
          <a:custGeom>
            <a:avLst/>
            <a:gdLst>
              <a:gd name="connsiteX0" fmla="*/ 0 w 5791200"/>
              <a:gd name="connsiteY0" fmla="*/ 0 h 5912660"/>
              <a:gd name="connsiteX1" fmla="*/ 5791200 w 5791200"/>
              <a:gd name="connsiteY1" fmla="*/ 0 h 5912660"/>
              <a:gd name="connsiteX2" fmla="*/ 5791200 w 5791200"/>
              <a:gd name="connsiteY2" fmla="*/ 5912660 h 5912660"/>
              <a:gd name="connsiteX3" fmla="*/ 0 w 5791200"/>
              <a:gd name="connsiteY3" fmla="*/ 5912660 h 5912660"/>
              <a:gd name="connsiteX4" fmla="*/ 0 w 5791200"/>
              <a:gd name="connsiteY4" fmla="*/ 0 h 5912660"/>
              <a:gd name="connsiteX0" fmla="*/ 4457700 w 10248900"/>
              <a:gd name="connsiteY0" fmla="*/ 0 h 5912660"/>
              <a:gd name="connsiteX1" fmla="*/ 10248900 w 10248900"/>
              <a:gd name="connsiteY1" fmla="*/ 0 h 5912660"/>
              <a:gd name="connsiteX2" fmla="*/ 10248900 w 10248900"/>
              <a:gd name="connsiteY2" fmla="*/ 5912660 h 5912660"/>
              <a:gd name="connsiteX3" fmla="*/ 0 w 10248900"/>
              <a:gd name="connsiteY3" fmla="*/ 5912660 h 5912660"/>
              <a:gd name="connsiteX4" fmla="*/ 4457700 w 10248900"/>
              <a:gd name="connsiteY4" fmla="*/ 0 h 5912660"/>
              <a:gd name="connsiteX0" fmla="*/ 0 w 10248900"/>
              <a:gd name="connsiteY0" fmla="*/ 5912660 h 5912660"/>
              <a:gd name="connsiteX1" fmla="*/ 10248900 w 10248900"/>
              <a:gd name="connsiteY1" fmla="*/ 0 h 5912660"/>
              <a:gd name="connsiteX2" fmla="*/ 10248900 w 10248900"/>
              <a:gd name="connsiteY2" fmla="*/ 5912660 h 5912660"/>
              <a:gd name="connsiteX3" fmla="*/ 0 w 10248900"/>
              <a:gd name="connsiteY3" fmla="*/ 5912660 h 5912660"/>
            </a:gdLst>
            <a:ahLst/>
            <a:cxnLst>
              <a:cxn ang="0">
                <a:pos x="connsiteX0" y="connsiteY0"/>
              </a:cxn>
              <a:cxn ang="0">
                <a:pos x="connsiteX1" y="connsiteY1"/>
              </a:cxn>
              <a:cxn ang="0">
                <a:pos x="connsiteX2" y="connsiteY2"/>
              </a:cxn>
              <a:cxn ang="0">
                <a:pos x="connsiteX3" y="connsiteY3"/>
              </a:cxn>
            </a:cxnLst>
            <a:rect l="l" t="t" r="r" b="b"/>
            <a:pathLst>
              <a:path w="10248900" h="5912660">
                <a:moveTo>
                  <a:pt x="0" y="5912660"/>
                </a:moveTo>
                <a:lnTo>
                  <a:pt x="10248900" y="0"/>
                </a:lnTo>
                <a:lnTo>
                  <a:pt x="10248900" y="5912660"/>
                </a:lnTo>
                <a:lnTo>
                  <a:pt x="0" y="5912660"/>
                </a:lnTo>
                <a:close/>
              </a:path>
            </a:pathLst>
          </a:custGeom>
          <a:pattFill prst="ltDnDiag">
            <a:fgClr>
              <a:schemeClr val="accent1"/>
            </a:fgClr>
            <a:bgClr>
              <a:schemeClr val="bg1"/>
            </a:bgClr>
          </a:pattFill>
        </p:spPr>
        <p:txBody>
          <a:bodyPr anchor="b"/>
          <a:lstStyle>
            <a:lvl1pPr algn="l">
              <a:defRPr/>
            </a:lvl1pPr>
          </a:lstStyle>
          <a:p>
            <a:r>
              <a:rPr lang="en-GB"/>
              <a:t>Click icon to add picture</a:t>
            </a:r>
            <a:endParaRPr lang="en-US"/>
          </a:p>
        </p:txBody>
      </p:sp>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6429376" y="9256817"/>
            <a:ext cx="357187" cy="374015"/>
          </a:xfrm>
          <a:prstGeom prst="rect">
            <a:avLst/>
          </a:prstGeom>
        </p:spPr>
        <p:txBody>
          <a:bodyPr anchor="b"/>
          <a:lstStyle>
            <a:lvl1pPr algn="r">
              <a:defRPr sz="450" b="0" i="0">
                <a:solidFill>
                  <a:schemeClr val="bg1"/>
                </a:solidFill>
                <a:latin typeface="RL2" pitchFamily="2" charset="77"/>
                <a:cs typeface="Heebo" pitchFamily="2" charset="-79"/>
              </a:defRPr>
            </a:lvl1pPr>
          </a:lstStyle>
          <a:p>
            <a:fld id="{D4587F19-37F1-9F4C-926F-ACF2AA4CC61A}" type="slidenum">
              <a:rPr lang="en-US" smtClean="0"/>
              <a:pPr/>
              <a:t>‹#›</a:t>
            </a:fld>
            <a:endParaRPr lang="en-US"/>
          </a:p>
        </p:txBody>
      </p:sp>
      <p:sp>
        <p:nvSpPr>
          <p:cNvPr id="17" name="Text Placeholder 4">
            <a:extLst>
              <a:ext uri="{FF2B5EF4-FFF2-40B4-BE49-F238E27FC236}">
                <a16:creationId xmlns:a16="http://schemas.microsoft.com/office/drawing/2014/main" id="{B217164F-354F-7546-BDC4-42861A59BBB3}"/>
              </a:ext>
            </a:extLst>
          </p:cNvPr>
          <p:cNvSpPr>
            <a:spLocks noGrp="1"/>
          </p:cNvSpPr>
          <p:nvPr>
            <p:ph type="body" sz="quarter" idx="13" hasCustomPrompt="1"/>
          </p:nvPr>
        </p:nvSpPr>
        <p:spPr>
          <a:xfrm>
            <a:off x="500063" y="2196196"/>
            <a:ext cx="5929312" cy="6046371"/>
          </a:xfrm>
        </p:spPr>
        <p:txBody>
          <a:bodyPr>
            <a:normAutofit/>
          </a:bodyPr>
          <a:lstStyle>
            <a:lvl1pPr marL="0" indent="0">
              <a:lnSpc>
                <a:spcPct val="100000"/>
              </a:lnSpc>
              <a:spcBef>
                <a:spcPts val="400"/>
              </a:spcBef>
              <a:buFont typeface="Arial" panose="020B0604020202020204" pitchFamily="34" charset="0"/>
              <a:buNone/>
              <a:defRPr sz="1400" b="0" i="0" spc="0">
                <a:solidFill>
                  <a:schemeClr val="tx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8" name="Title 1">
            <a:extLst>
              <a:ext uri="{FF2B5EF4-FFF2-40B4-BE49-F238E27FC236}">
                <a16:creationId xmlns:a16="http://schemas.microsoft.com/office/drawing/2014/main" id="{7E676680-5CDD-0E44-9295-2E4071E6E792}"/>
              </a:ext>
            </a:extLst>
          </p:cNvPr>
          <p:cNvSpPr>
            <a:spLocks noGrp="1"/>
          </p:cNvSpPr>
          <p:nvPr>
            <p:ph type="ctrTitle" hasCustomPrompt="1"/>
          </p:nvPr>
        </p:nvSpPr>
        <p:spPr>
          <a:xfrm>
            <a:off x="499761" y="759309"/>
            <a:ext cx="4400852" cy="601272"/>
          </a:xfrm>
        </p:spPr>
        <p:txBody>
          <a:bodyPr anchor="ctr"/>
          <a:lstStyle>
            <a:lvl1pPr algn="l">
              <a:defRPr sz="1600" b="0" i="0">
                <a:solidFill>
                  <a:schemeClr val="tx1"/>
                </a:solidFill>
                <a:latin typeface="RL2" pitchFamily="2" charset="77"/>
                <a:cs typeface="Heebo" pitchFamily="2" charset="-79"/>
              </a:defRPr>
            </a:lvl1pPr>
          </a:lstStyle>
          <a:p>
            <a:r>
              <a:rPr lang="en-US"/>
              <a:t>SLIDE TITLE GOES HERE</a:t>
            </a:r>
          </a:p>
        </p:txBody>
      </p:sp>
      <p:pic>
        <p:nvPicPr>
          <p:cNvPr id="19" name="Picture 18">
            <a:extLst>
              <a:ext uri="{FF2B5EF4-FFF2-40B4-BE49-F238E27FC236}">
                <a16:creationId xmlns:a16="http://schemas.microsoft.com/office/drawing/2014/main" id="{0C8490B3-98AB-024A-ACF2-8997B833AEC3}"/>
              </a:ext>
            </a:extLst>
          </p:cNvPr>
          <p:cNvPicPr>
            <a:picLocks noChangeAspect="1"/>
          </p:cNvPicPr>
          <p:nvPr userDrawn="1"/>
        </p:nvPicPr>
        <p:blipFill>
          <a:blip r:embed="rId2"/>
          <a:stretch>
            <a:fillRect/>
          </a:stretch>
        </p:blipFill>
        <p:spPr>
          <a:xfrm>
            <a:off x="499764" y="510005"/>
            <a:ext cx="559505" cy="249305"/>
          </a:xfrm>
          <a:prstGeom prst="rect">
            <a:avLst/>
          </a:prstGeom>
        </p:spPr>
      </p:pic>
      <p:pic>
        <p:nvPicPr>
          <p:cNvPr id="20" name="Picture 19">
            <a:extLst>
              <a:ext uri="{FF2B5EF4-FFF2-40B4-BE49-F238E27FC236}">
                <a16:creationId xmlns:a16="http://schemas.microsoft.com/office/drawing/2014/main" id="{855E16CA-51B1-5D45-8F1D-B3EF982A4864}"/>
              </a:ext>
            </a:extLst>
          </p:cNvPr>
          <p:cNvPicPr>
            <a:picLocks noChangeAspect="1"/>
          </p:cNvPicPr>
          <p:nvPr userDrawn="1"/>
        </p:nvPicPr>
        <p:blipFill>
          <a:blip r:embed="rId2"/>
          <a:stretch>
            <a:fillRect/>
          </a:stretch>
        </p:blipFill>
        <p:spPr>
          <a:xfrm>
            <a:off x="499763" y="1360580"/>
            <a:ext cx="559505" cy="249305"/>
          </a:xfrm>
          <a:prstGeom prst="rect">
            <a:avLst/>
          </a:prstGeom>
        </p:spPr>
      </p:pic>
      <p:pic>
        <p:nvPicPr>
          <p:cNvPr id="21" name="Picture 20">
            <a:extLst>
              <a:ext uri="{FF2B5EF4-FFF2-40B4-BE49-F238E27FC236}">
                <a16:creationId xmlns:a16="http://schemas.microsoft.com/office/drawing/2014/main" id="{2B6C62C6-D948-BB42-BF6E-F17BD4B51397}"/>
              </a:ext>
            </a:extLst>
          </p:cNvPr>
          <p:cNvPicPr>
            <a:picLocks noChangeAspect="1"/>
          </p:cNvPicPr>
          <p:nvPr userDrawn="1"/>
        </p:nvPicPr>
        <p:blipFill>
          <a:blip r:embed="rId3"/>
          <a:stretch>
            <a:fillRect/>
          </a:stretch>
        </p:blipFill>
        <p:spPr>
          <a:xfrm>
            <a:off x="5192640" y="426371"/>
            <a:ext cx="1236626" cy="798431"/>
          </a:xfrm>
          <a:prstGeom prst="rect">
            <a:avLst/>
          </a:prstGeom>
        </p:spPr>
      </p:pic>
    </p:spTree>
    <p:extLst>
      <p:ext uri="{BB962C8B-B14F-4D97-AF65-F5344CB8AC3E}">
        <p14:creationId xmlns:p14="http://schemas.microsoft.com/office/powerpoint/2010/main" val="988329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Image Wedge Top">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14E554-EF42-0945-946E-8D092AEA41F1}"/>
              </a:ext>
            </a:extLst>
          </p:cNvPr>
          <p:cNvSpPr>
            <a:spLocks noGrp="1"/>
          </p:cNvSpPr>
          <p:nvPr>
            <p:ph type="pic" sz="quarter" idx="15"/>
          </p:nvPr>
        </p:nvSpPr>
        <p:spPr>
          <a:xfrm>
            <a:off x="1092994" y="0"/>
            <a:ext cx="5765007" cy="8540509"/>
          </a:xfrm>
          <a:custGeom>
            <a:avLst/>
            <a:gdLst>
              <a:gd name="connsiteX0" fmla="*/ 0 w 10248901"/>
              <a:gd name="connsiteY0" fmla="*/ 0 h 5912660"/>
              <a:gd name="connsiteX1" fmla="*/ 10248901 w 10248901"/>
              <a:gd name="connsiteY1" fmla="*/ 0 h 5912660"/>
              <a:gd name="connsiteX2" fmla="*/ 10248901 w 10248901"/>
              <a:gd name="connsiteY2" fmla="*/ 5912660 h 5912660"/>
              <a:gd name="connsiteX3" fmla="*/ 0 w 10248901"/>
              <a:gd name="connsiteY3" fmla="*/ 5912660 h 5912660"/>
              <a:gd name="connsiteX4" fmla="*/ 0 w 10248901"/>
              <a:gd name="connsiteY4" fmla="*/ 0 h 5912660"/>
              <a:gd name="connsiteX0" fmla="*/ 0 w 10248901"/>
              <a:gd name="connsiteY0" fmla="*/ 0 h 5912660"/>
              <a:gd name="connsiteX1" fmla="*/ 10248901 w 10248901"/>
              <a:gd name="connsiteY1" fmla="*/ 0 h 5912660"/>
              <a:gd name="connsiteX2" fmla="*/ 10248901 w 10248901"/>
              <a:gd name="connsiteY2" fmla="*/ 5912660 h 5912660"/>
              <a:gd name="connsiteX3" fmla="*/ 0 w 10248901"/>
              <a:gd name="connsiteY3" fmla="*/ 0 h 5912660"/>
            </a:gdLst>
            <a:ahLst/>
            <a:cxnLst>
              <a:cxn ang="0">
                <a:pos x="connsiteX0" y="connsiteY0"/>
              </a:cxn>
              <a:cxn ang="0">
                <a:pos x="connsiteX1" y="connsiteY1"/>
              </a:cxn>
              <a:cxn ang="0">
                <a:pos x="connsiteX2" y="connsiteY2"/>
              </a:cxn>
              <a:cxn ang="0">
                <a:pos x="connsiteX3" y="connsiteY3"/>
              </a:cxn>
            </a:cxnLst>
            <a:rect l="l" t="t" r="r" b="b"/>
            <a:pathLst>
              <a:path w="10248901" h="5912660">
                <a:moveTo>
                  <a:pt x="0" y="0"/>
                </a:moveTo>
                <a:lnTo>
                  <a:pt x="10248901" y="0"/>
                </a:lnTo>
                <a:lnTo>
                  <a:pt x="10248901" y="5912660"/>
                </a:lnTo>
                <a:lnTo>
                  <a:pt x="0" y="0"/>
                </a:lnTo>
                <a:close/>
              </a:path>
            </a:pathLst>
          </a:custGeom>
          <a:pattFill prst="ltUpDiag">
            <a:fgClr>
              <a:schemeClr val="accent1"/>
            </a:fgClr>
            <a:bgClr>
              <a:schemeClr val="bg1"/>
            </a:bgClr>
          </a:pattFill>
        </p:spPr>
        <p:txBody>
          <a:bodyPr/>
          <a:lstStyle/>
          <a:p>
            <a:r>
              <a:rPr lang="en-GB"/>
              <a:t>Click icon to add picture</a:t>
            </a:r>
            <a:endParaRPr lang="en-US"/>
          </a:p>
        </p:txBody>
      </p:sp>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6386514" y="9285386"/>
            <a:ext cx="400049" cy="345445"/>
          </a:xfrm>
          <a:prstGeom prst="rect">
            <a:avLst/>
          </a:prstGeom>
        </p:spPr>
        <p:txBody>
          <a:bodyPr anchor="b"/>
          <a:lstStyle>
            <a:lvl1pPr algn="r">
              <a:defRPr sz="450" b="0" i="0">
                <a:solidFill>
                  <a:schemeClr val="tx1"/>
                </a:solidFill>
                <a:latin typeface="RL2" pitchFamily="2" charset="77"/>
                <a:cs typeface="Heebo" pitchFamily="2" charset="-79"/>
              </a:defRPr>
            </a:lvl1pPr>
          </a:lstStyle>
          <a:p>
            <a:fld id="{D4587F19-37F1-9F4C-926F-ACF2AA4CC61A}" type="slidenum">
              <a:rPr lang="en-US" smtClean="0"/>
              <a:pPr/>
              <a:t>‹#›</a:t>
            </a:fld>
            <a:endParaRPr lang="en-US"/>
          </a:p>
        </p:txBody>
      </p:sp>
      <p:sp>
        <p:nvSpPr>
          <p:cNvPr id="17" name="Text Placeholder 4">
            <a:extLst>
              <a:ext uri="{FF2B5EF4-FFF2-40B4-BE49-F238E27FC236}">
                <a16:creationId xmlns:a16="http://schemas.microsoft.com/office/drawing/2014/main" id="{04DC245E-9EB1-ED4A-A453-DA0979B34865}"/>
              </a:ext>
            </a:extLst>
          </p:cNvPr>
          <p:cNvSpPr>
            <a:spLocks noGrp="1"/>
          </p:cNvSpPr>
          <p:nvPr>
            <p:ph type="body" sz="quarter" idx="13" hasCustomPrompt="1"/>
          </p:nvPr>
        </p:nvSpPr>
        <p:spPr>
          <a:xfrm>
            <a:off x="500063" y="4342704"/>
            <a:ext cx="5929312" cy="3899863"/>
          </a:xfrm>
        </p:spPr>
        <p:txBody>
          <a:bodyPr>
            <a:normAutofit/>
          </a:bodyPr>
          <a:lstStyle>
            <a:lvl1pPr marL="0" indent="0">
              <a:lnSpc>
                <a:spcPct val="100000"/>
              </a:lnSpc>
              <a:spcBef>
                <a:spcPts val="400"/>
              </a:spcBef>
              <a:buFont typeface="Arial" panose="020B0604020202020204" pitchFamily="34" charset="0"/>
              <a:buNone/>
              <a:defRPr sz="1400" b="0" i="0" spc="0">
                <a:solidFill>
                  <a:schemeClr val="tx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18" name="Title 1">
            <a:extLst>
              <a:ext uri="{FF2B5EF4-FFF2-40B4-BE49-F238E27FC236}">
                <a16:creationId xmlns:a16="http://schemas.microsoft.com/office/drawing/2014/main" id="{B7223E6F-9527-9242-AD26-0A77C1C2B2A4}"/>
              </a:ext>
            </a:extLst>
          </p:cNvPr>
          <p:cNvSpPr>
            <a:spLocks noGrp="1"/>
          </p:cNvSpPr>
          <p:nvPr>
            <p:ph type="ctrTitle" hasCustomPrompt="1"/>
          </p:nvPr>
        </p:nvSpPr>
        <p:spPr>
          <a:xfrm>
            <a:off x="499762" y="3205668"/>
            <a:ext cx="2929239" cy="601272"/>
          </a:xfrm>
        </p:spPr>
        <p:txBody>
          <a:bodyPr anchor="ctr"/>
          <a:lstStyle>
            <a:lvl1pPr algn="l">
              <a:defRPr sz="1600" b="0" i="0">
                <a:solidFill>
                  <a:schemeClr val="tx1"/>
                </a:solidFill>
                <a:latin typeface="RL2" pitchFamily="2" charset="77"/>
                <a:cs typeface="Heebo" pitchFamily="2" charset="-79"/>
              </a:defRPr>
            </a:lvl1pPr>
          </a:lstStyle>
          <a:p>
            <a:r>
              <a:rPr lang="en-US"/>
              <a:t>SLIDE TITLE GOES HERE</a:t>
            </a:r>
          </a:p>
        </p:txBody>
      </p:sp>
      <p:pic>
        <p:nvPicPr>
          <p:cNvPr id="19" name="Picture 18">
            <a:extLst>
              <a:ext uri="{FF2B5EF4-FFF2-40B4-BE49-F238E27FC236}">
                <a16:creationId xmlns:a16="http://schemas.microsoft.com/office/drawing/2014/main" id="{B158FB23-A5B3-2646-B31C-649140F2AEF9}"/>
              </a:ext>
            </a:extLst>
          </p:cNvPr>
          <p:cNvPicPr>
            <a:picLocks noChangeAspect="1"/>
          </p:cNvPicPr>
          <p:nvPr userDrawn="1"/>
        </p:nvPicPr>
        <p:blipFill>
          <a:blip r:embed="rId2"/>
          <a:stretch>
            <a:fillRect/>
          </a:stretch>
        </p:blipFill>
        <p:spPr>
          <a:xfrm>
            <a:off x="499764" y="2956364"/>
            <a:ext cx="559505" cy="249305"/>
          </a:xfrm>
          <a:prstGeom prst="rect">
            <a:avLst/>
          </a:prstGeom>
        </p:spPr>
      </p:pic>
      <p:pic>
        <p:nvPicPr>
          <p:cNvPr id="20" name="Picture 19">
            <a:extLst>
              <a:ext uri="{FF2B5EF4-FFF2-40B4-BE49-F238E27FC236}">
                <a16:creationId xmlns:a16="http://schemas.microsoft.com/office/drawing/2014/main" id="{B2BA185C-15C1-0541-B982-D5D47D1DEA9D}"/>
              </a:ext>
            </a:extLst>
          </p:cNvPr>
          <p:cNvPicPr>
            <a:picLocks noChangeAspect="1"/>
          </p:cNvPicPr>
          <p:nvPr userDrawn="1"/>
        </p:nvPicPr>
        <p:blipFill>
          <a:blip r:embed="rId2"/>
          <a:stretch>
            <a:fillRect/>
          </a:stretch>
        </p:blipFill>
        <p:spPr>
          <a:xfrm>
            <a:off x="499763" y="3806939"/>
            <a:ext cx="559505" cy="249305"/>
          </a:xfrm>
          <a:prstGeom prst="rect">
            <a:avLst/>
          </a:prstGeom>
        </p:spPr>
      </p:pic>
      <p:pic>
        <p:nvPicPr>
          <p:cNvPr id="21" name="Picture 20">
            <a:extLst>
              <a:ext uri="{FF2B5EF4-FFF2-40B4-BE49-F238E27FC236}">
                <a16:creationId xmlns:a16="http://schemas.microsoft.com/office/drawing/2014/main" id="{9F714B98-ED2B-E747-91A8-D5061D7C36B3}"/>
              </a:ext>
            </a:extLst>
          </p:cNvPr>
          <p:cNvPicPr>
            <a:picLocks noChangeAspect="1"/>
          </p:cNvPicPr>
          <p:nvPr userDrawn="1"/>
        </p:nvPicPr>
        <p:blipFill>
          <a:blip r:embed="rId3"/>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409496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vron Cycl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0BD4AF-35AF-CF49-B975-91531D092AFF}"/>
              </a:ext>
            </a:extLst>
          </p:cNvPr>
          <p:cNvPicPr>
            <a:picLocks noChangeAspect="1"/>
          </p:cNvPicPr>
          <p:nvPr/>
        </p:nvPicPr>
        <p:blipFill>
          <a:blip r:embed="rId2"/>
          <a:stretch>
            <a:fillRect/>
          </a:stretch>
        </p:blipFill>
        <p:spPr>
          <a:xfrm>
            <a:off x="1232847" y="3987565"/>
            <a:ext cx="4392307" cy="4659600"/>
          </a:xfrm>
          <a:prstGeom prst="rect">
            <a:avLst/>
          </a:prstGeom>
        </p:spPr>
      </p:pic>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6356838" y="9256817"/>
            <a:ext cx="429725" cy="374015"/>
          </a:xfrm>
          <a:prstGeom prst="rect">
            <a:avLst/>
          </a:prstGeom>
        </p:spPr>
        <p:txBody>
          <a:bodyPr anchor="b"/>
          <a:lstStyle>
            <a:lvl1pPr algn="r">
              <a:defRPr sz="450" b="0" i="0">
                <a:solidFill>
                  <a:schemeClr val="tx1"/>
                </a:solidFill>
                <a:latin typeface="RL2" pitchFamily="2" charset="77"/>
                <a:cs typeface="Heebo" pitchFamily="2" charset="-79"/>
              </a:defRPr>
            </a:lvl1pPr>
          </a:lstStyle>
          <a:p>
            <a:fld id="{D4587F19-37F1-9F4C-926F-ACF2AA4CC61A}" type="slidenum">
              <a:rPr lang="en-US" smtClean="0"/>
              <a:pPr/>
              <a:t>‹#›</a:t>
            </a:fld>
            <a:endParaRPr lang="en-US"/>
          </a:p>
        </p:txBody>
      </p:sp>
      <p:sp>
        <p:nvSpPr>
          <p:cNvPr id="7" name="Text Placeholder 6">
            <a:extLst>
              <a:ext uri="{FF2B5EF4-FFF2-40B4-BE49-F238E27FC236}">
                <a16:creationId xmlns:a16="http://schemas.microsoft.com/office/drawing/2014/main" id="{2F499B9F-96E7-F449-BD88-B6D8B9E828E1}"/>
              </a:ext>
            </a:extLst>
          </p:cNvPr>
          <p:cNvSpPr>
            <a:spLocks noGrp="1"/>
          </p:cNvSpPr>
          <p:nvPr>
            <p:ph type="body" sz="quarter" idx="13" hasCustomPrompt="1"/>
          </p:nvPr>
        </p:nvSpPr>
        <p:spPr>
          <a:xfrm>
            <a:off x="2725543" y="5718951"/>
            <a:ext cx="1400181" cy="1334801"/>
          </a:xfrm>
        </p:spPr>
        <p:txBody>
          <a:bodyPr anchor="ctr"/>
          <a:lstStyle>
            <a:lvl1pPr algn="ctr">
              <a:buFontTx/>
              <a:buNone/>
              <a:defRPr b="0" i="0">
                <a:solidFill>
                  <a:schemeClr val="tx1"/>
                </a:solidFill>
                <a:latin typeface="RL2" pitchFamily="2" charset="77"/>
              </a:defRPr>
            </a:lvl1pPr>
            <a:lvl2pPr marL="257124" indent="0">
              <a:buFontTx/>
              <a:buNone/>
              <a:defRPr b="0" i="0">
                <a:latin typeface="RL2" pitchFamily="2" charset="77"/>
              </a:defRPr>
            </a:lvl2pPr>
            <a:lvl3pPr marL="514247" indent="0">
              <a:buFontTx/>
              <a:buNone/>
              <a:defRPr b="0" i="0">
                <a:latin typeface="RL2" pitchFamily="2" charset="77"/>
              </a:defRPr>
            </a:lvl3pPr>
            <a:lvl4pPr marL="771371" indent="0">
              <a:buFontTx/>
              <a:buNone/>
              <a:defRPr b="0" i="0">
                <a:latin typeface="RL2" pitchFamily="2" charset="77"/>
              </a:defRPr>
            </a:lvl4pPr>
            <a:lvl5pPr marL="1028494" indent="0">
              <a:buFontTx/>
              <a:buNone/>
              <a:defRPr b="0" i="0">
                <a:latin typeface="RL2" pitchFamily="2" charset="77"/>
              </a:defRPr>
            </a:lvl5pPr>
          </a:lstStyle>
          <a:p>
            <a:pPr lvl="0"/>
            <a:r>
              <a:rPr lang="en-US"/>
              <a:t>INSERT TITLE HERE</a:t>
            </a:r>
          </a:p>
        </p:txBody>
      </p:sp>
      <p:sp>
        <p:nvSpPr>
          <p:cNvPr id="14" name="Text Placeholder 13">
            <a:extLst>
              <a:ext uri="{FF2B5EF4-FFF2-40B4-BE49-F238E27FC236}">
                <a16:creationId xmlns:a16="http://schemas.microsoft.com/office/drawing/2014/main" id="{FA8AAC33-2F3A-AD41-91A9-57E098093B26}"/>
              </a:ext>
            </a:extLst>
          </p:cNvPr>
          <p:cNvSpPr>
            <a:spLocks noGrp="1"/>
          </p:cNvSpPr>
          <p:nvPr>
            <p:ph type="body" sz="quarter" idx="15" hasCustomPrompt="1"/>
          </p:nvPr>
        </p:nvSpPr>
        <p:spPr>
          <a:xfrm>
            <a:off x="1562376" y="6761742"/>
            <a:ext cx="826140" cy="805545"/>
          </a:xfrm>
        </p:spPr>
        <p:txBody>
          <a:bodyPr anchor="ctr">
            <a:noAutofit/>
          </a:bodyPr>
          <a:lstStyle>
            <a:lvl1pPr algn="ctr">
              <a:lnSpc>
                <a:spcPct val="100000"/>
              </a:lnSpc>
              <a:spcBef>
                <a:spcPts val="225"/>
              </a:spcBef>
              <a:defRPr sz="563" b="0" i="0" spc="0">
                <a:solidFill>
                  <a:schemeClr val="bg1"/>
                </a:solidFill>
                <a:latin typeface="RL2" pitchFamily="2" charset="77"/>
              </a:defRPr>
            </a:lvl1pPr>
            <a:lvl2pPr>
              <a:defRPr sz="563" b="0" i="0">
                <a:solidFill>
                  <a:schemeClr val="bg1"/>
                </a:solidFill>
                <a:latin typeface="RL2" pitchFamily="2" charset="77"/>
              </a:defRPr>
            </a:lvl2pPr>
            <a:lvl3pPr>
              <a:defRPr sz="563" b="0" i="0">
                <a:solidFill>
                  <a:schemeClr val="bg1"/>
                </a:solidFill>
                <a:latin typeface="RL2" pitchFamily="2" charset="77"/>
              </a:defRPr>
            </a:lvl3pPr>
            <a:lvl4pPr>
              <a:defRPr sz="563" b="0" i="0">
                <a:solidFill>
                  <a:schemeClr val="bg1"/>
                </a:solidFill>
                <a:latin typeface="RL2" pitchFamily="2" charset="77"/>
              </a:defRPr>
            </a:lvl4pPr>
            <a:lvl5pPr>
              <a:defRPr sz="563" b="0" i="0">
                <a:solidFill>
                  <a:schemeClr val="bg1"/>
                </a:solidFill>
                <a:latin typeface="RL2" pitchFamily="2" charset="77"/>
              </a:defRPr>
            </a:lvl5pPr>
          </a:lstStyle>
          <a:p>
            <a:pPr lvl="0"/>
            <a:r>
              <a:rPr lang="en-US"/>
              <a:t>TEXT</a:t>
            </a:r>
          </a:p>
          <a:p>
            <a:pPr lvl="0"/>
            <a:r>
              <a:rPr lang="en-US"/>
              <a:t>GOES</a:t>
            </a:r>
          </a:p>
          <a:p>
            <a:pPr lvl="0"/>
            <a:r>
              <a:rPr lang="en-US"/>
              <a:t>HERE</a:t>
            </a:r>
          </a:p>
        </p:txBody>
      </p:sp>
      <p:sp>
        <p:nvSpPr>
          <p:cNvPr id="16" name="Text Placeholder 13">
            <a:extLst>
              <a:ext uri="{FF2B5EF4-FFF2-40B4-BE49-F238E27FC236}">
                <a16:creationId xmlns:a16="http://schemas.microsoft.com/office/drawing/2014/main" id="{1D51861C-463C-9B4E-8FD4-E7CB804EA97D}"/>
              </a:ext>
            </a:extLst>
          </p:cNvPr>
          <p:cNvSpPr>
            <a:spLocks noGrp="1"/>
          </p:cNvSpPr>
          <p:nvPr>
            <p:ph type="body" sz="quarter" idx="16" hasCustomPrompt="1"/>
          </p:nvPr>
        </p:nvSpPr>
        <p:spPr>
          <a:xfrm>
            <a:off x="3012563" y="4157012"/>
            <a:ext cx="826140" cy="805545"/>
          </a:xfrm>
        </p:spPr>
        <p:txBody>
          <a:bodyPr anchor="ctr">
            <a:noAutofit/>
          </a:bodyPr>
          <a:lstStyle>
            <a:lvl1pPr algn="ctr">
              <a:lnSpc>
                <a:spcPct val="100000"/>
              </a:lnSpc>
              <a:spcBef>
                <a:spcPts val="225"/>
              </a:spcBef>
              <a:defRPr sz="563" b="0" i="0" spc="0">
                <a:solidFill>
                  <a:schemeClr val="bg1"/>
                </a:solidFill>
                <a:latin typeface="RL2" pitchFamily="2" charset="77"/>
              </a:defRPr>
            </a:lvl1pPr>
            <a:lvl2pPr>
              <a:defRPr sz="563" b="0" i="0">
                <a:solidFill>
                  <a:schemeClr val="bg1"/>
                </a:solidFill>
                <a:latin typeface="RL2" pitchFamily="2" charset="77"/>
              </a:defRPr>
            </a:lvl2pPr>
            <a:lvl3pPr>
              <a:defRPr sz="563" b="0" i="0">
                <a:solidFill>
                  <a:schemeClr val="bg1"/>
                </a:solidFill>
                <a:latin typeface="RL2" pitchFamily="2" charset="77"/>
              </a:defRPr>
            </a:lvl3pPr>
            <a:lvl4pPr>
              <a:defRPr sz="563" b="0" i="0">
                <a:solidFill>
                  <a:schemeClr val="bg1"/>
                </a:solidFill>
                <a:latin typeface="RL2" pitchFamily="2" charset="77"/>
              </a:defRPr>
            </a:lvl4pPr>
            <a:lvl5pPr>
              <a:defRPr sz="563" b="0" i="0">
                <a:solidFill>
                  <a:schemeClr val="bg1"/>
                </a:solidFill>
                <a:latin typeface="RL2" pitchFamily="2" charset="77"/>
              </a:defRPr>
            </a:lvl5pPr>
          </a:lstStyle>
          <a:p>
            <a:pPr lvl="0"/>
            <a:r>
              <a:rPr lang="en-US"/>
              <a:t>TEXT</a:t>
            </a:r>
          </a:p>
          <a:p>
            <a:pPr lvl="0"/>
            <a:r>
              <a:rPr lang="en-US"/>
              <a:t>GOES</a:t>
            </a:r>
          </a:p>
          <a:p>
            <a:pPr lvl="0"/>
            <a:r>
              <a:rPr lang="en-US"/>
              <a:t>HERE</a:t>
            </a:r>
          </a:p>
        </p:txBody>
      </p:sp>
      <p:sp>
        <p:nvSpPr>
          <p:cNvPr id="17" name="Text Placeholder 13">
            <a:extLst>
              <a:ext uri="{FF2B5EF4-FFF2-40B4-BE49-F238E27FC236}">
                <a16:creationId xmlns:a16="http://schemas.microsoft.com/office/drawing/2014/main" id="{3AE0090A-CEFE-484E-BCAB-694335C246A8}"/>
              </a:ext>
            </a:extLst>
          </p:cNvPr>
          <p:cNvSpPr>
            <a:spLocks noGrp="1"/>
          </p:cNvSpPr>
          <p:nvPr>
            <p:ph type="body" sz="quarter" idx="17" hasCustomPrompt="1"/>
          </p:nvPr>
        </p:nvSpPr>
        <p:spPr>
          <a:xfrm>
            <a:off x="4419541" y="6859054"/>
            <a:ext cx="826140" cy="805545"/>
          </a:xfrm>
        </p:spPr>
        <p:txBody>
          <a:bodyPr anchor="ctr">
            <a:noAutofit/>
          </a:bodyPr>
          <a:lstStyle>
            <a:lvl1pPr algn="ctr">
              <a:lnSpc>
                <a:spcPct val="100000"/>
              </a:lnSpc>
              <a:spcBef>
                <a:spcPts val="225"/>
              </a:spcBef>
              <a:defRPr sz="563" b="0" i="0" spc="0">
                <a:solidFill>
                  <a:schemeClr val="bg1"/>
                </a:solidFill>
                <a:latin typeface="RL2" pitchFamily="2" charset="77"/>
              </a:defRPr>
            </a:lvl1pPr>
            <a:lvl2pPr>
              <a:defRPr sz="563" b="0" i="0">
                <a:solidFill>
                  <a:schemeClr val="bg1"/>
                </a:solidFill>
                <a:latin typeface="RL2" pitchFamily="2" charset="77"/>
              </a:defRPr>
            </a:lvl2pPr>
            <a:lvl3pPr>
              <a:defRPr sz="563" b="0" i="0">
                <a:solidFill>
                  <a:schemeClr val="bg1"/>
                </a:solidFill>
                <a:latin typeface="RL2" pitchFamily="2" charset="77"/>
              </a:defRPr>
            </a:lvl3pPr>
            <a:lvl4pPr>
              <a:defRPr sz="563" b="0" i="0">
                <a:solidFill>
                  <a:schemeClr val="bg1"/>
                </a:solidFill>
                <a:latin typeface="RL2" pitchFamily="2" charset="77"/>
              </a:defRPr>
            </a:lvl4pPr>
            <a:lvl5pPr>
              <a:defRPr sz="563" b="0" i="0">
                <a:solidFill>
                  <a:schemeClr val="bg1"/>
                </a:solidFill>
                <a:latin typeface="RL2" pitchFamily="2" charset="77"/>
              </a:defRPr>
            </a:lvl5pPr>
          </a:lstStyle>
          <a:p>
            <a:pPr lvl="0"/>
            <a:r>
              <a:rPr lang="en-US"/>
              <a:t>TEXT</a:t>
            </a:r>
          </a:p>
          <a:p>
            <a:pPr lvl="0"/>
            <a:r>
              <a:rPr lang="en-US"/>
              <a:t>GOES</a:t>
            </a:r>
          </a:p>
          <a:p>
            <a:pPr lvl="0"/>
            <a:r>
              <a:rPr lang="en-US"/>
              <a:t>HERE</a:t>
            </a:r>
          </a:p>
        </p:txBody>
      </p:sp>
      <p:sp>
        <p:nvSpPr>
          <p:cNvPr id="18" name="Text Placeholder 13">
            <a:extLst>
              <a:ext uri="{FF2B5EF4-FFF2-40B4-BE49-F238E27FC236}">
                <a16:creationId xmlns:a16="http://schemas.microsoft.com/office/drawing/2014/main" id="{9D639FA9-28DC-CC4F-B17A-0818670C2B3C}"/>
              </a:ext>
            </a:extLst>
          </p:cNvPr>
          <p:cNvSpPr>
            <a:spLocks noGrp="1"/>
          </p:cNvSpPr>
          <p:nvPr>
            <p:ph type="body" sz="quarter" idx="18" hasCustomPrompt="1"/>
          </p:nvPr>
        </p:nvSpPr>
        <p:spPr>
          <a:xfrm>
            <a:off x="2996950" y="7664599"/>
            <a:ext cx="826140" cy="805545"/>
          </a:xfrm>
        </p:spPr>
        <p:txBody>
          <a:bodyPr anchor="ctr">
            <a:noAutofit/>
          </a:bodyPr>
          <a:lstStyle>
            <a:lvl1pPr algn="ctr">
              <a:lnSpc>
                <a:spcPct val="100000"/>
              </a:lnSpc>
              <a:spcBef>
                <a:spcPts val="225"/>
              </a:spcBef>
              <a:defRPr sz="563" b="0" i="0" spc="0">
                <a:solidFill>
                  <a:schemeClr val="bg1"/>
                </a:solidFill>
                <a:latin typeface="RL2" pitchFamily="2" charset="77"/>
              </a:defRPr>
            </a:lvl1pPr>
            <a:lvl2pPr>
              <a:defRPr sz="563" b="0" i="0">
                <a:solidFill>
                  <a:schemeClr val="bg1"/>
                </a:solidFill>
                <a:latin typeface="RL2" pitchFamily="2" charset="77"/>
              </a:defRPr>
            </a:lvl2pPr>
            <a:lvl3pPr>
              <a:defRPr sz="563" b="0" i="0">
                <a:solidFill>
                  <a:schemeClr val="bg1"/>
                </a:solidFill>
                <a:latin typeface="RL2" pitchFamily="2" charset="77"/>
              </a:defRPr>
            </a:lvl3pPr>
            <a:lvl4pPr>
              <a:defRPr sz="563" b="0" i="0">
                <a:solidFill>
                  <a:schemeClr val="bg1"/>
                </a:solidFill>
                <a:latin typeface="RL2" pitchFamily="2" charset="77"/>
              </a:defRPr>
            </a:lvl4pPr>
            <a:lvl5pPr>
              <a:defRPr sz="563" b="0" i="0">
                <a:solidFill>
                  <a:schemeClr val="bg1"/>
                </a:solidFill>
                <a:latin typeface="RL2" pitchFamily="2" charset="77"/>
              </a:defRPr>
            </a:lvl5pPr>
          </a:lstStyle>
          <a:p>
            <a:pPr lvl="0"/>
            <a:r>
              <a:rPr lang="en-US"/>
              <a:t>TEXT</a:t>
            </a:r>
          </a:p>
          <a:p>
            <a:pPr lvl="0"/>
            <a:r>
              <a:rPr lang="en-US"/>
              <a:t>GOES</a:t>
            </a:r>
          </a:p>
          <a:p>
            <a:pPr lvl="0"/>
            <a:r>
              <a:rPr lang="en-US"/>
              <a:t>HERE</a:t>
            </a:r>
          </a:p>
        </p:txBody>
      </p:sp>
      <p:sp>
        <p:nvSpPr>
          <p:cNvPr id="19" name="Text Placeholder 13">
            <a:extLst>
              <a:ext uri="{FF2B5EF4-FFF2-40B4-BE49-F238E27FC236}">
                <a16:creationId xmlns:a16="http://schemas.microsoft.com/office/drawing/2014/main" id="{5C433FE8-D413-9B46-893F-2E0B698A2146}"/>
              </a:ext>
            </a:extLst>
          </p:cNvPr>
          <p:cNvSpPr>
            <a:spLocks noGrp="1"/>
          </p:cNvSpPr>
          <p:nvPr>
            <p:ph type="body" sz="quarter" idx="19" hasCustomPrompt="1"/>
          </p:nvPr>
        </p:nvSpPr>
        <p:spPr>
          <a:xfrm>
            <a:off x="1591685" y="5070945"/>
            <a:ext cx="826140" cy="805545"/>
          </a:xfrm>
        </p:spPr>
        <p:txBody>
          <a:bodyPr anchor="ctr">
            <a:noAutofit/>
          </a:bodyPr>
          <a:lstStyle>
            <a:lvl1pPr algn="ctr">
              <a:lnSpc>
                <a:spcPct val="100000"/>
              </a:lnSpc>
              <a:spcBef>
                <a:spcPts val="225"/>
              </a:spcBef>
              <a:defRPr sz="563" b="0" i="0" spc="0">
                <a:solidFill>
                  <a:schemeClr val="bg1"/>
                </a:solidFill>
                <a:latin typeface="RL2" pitchFamily="2" charset="77"/>
              </a:defRPr>
            </a:lvl1pPr>
            <a:lvl2pPr>
              <a:defRPr sz="563" b="0" i="0">
                <a:solidFill>
                  <a:schemeClr val="bg1"/>
                </a:solidFill>
                <a:latin typeface="RL2" pitchFamily="2" charset="77"/>
              </a:defRPr>
            </a:lvl2pPr>
            <a:lvl3pPr>
              <a:defRPr sz="563" b="0" i="0">
                <a:solidFill>
                  <a:schemeClr val="bg1"/>
                </a:solidFill>
                <a:latin typeface="RL2" pitchFamily="2" charset="77"/>
              </a:defRPr>
            </a:lvl3pPr>
            <a:lvl4pPr>
              <a:defRPr sz="563" b="0" i="0">
                <a:solidFill>
                  <a:schemeClr val="bg1"/>
                </a:solidFill>
                <a:latin typeface="RL2" pitchFamily="2" charset="77"/>
              </a:defRPr>
            </a:lvl4pPr>
            <a:lvl5pPr>
              <a:defRPr sz="563" b="0" i="0">
                <a:solidFill>
                  <a:schemeClr val="bg1"/>
                </a:solidFill>
                <a:latin typeface="RL2" pitchFamily="2" charset="77"/>
              </a:defRPr>
            </a:lvl5pPr>
          </a:lstStyle>
          <a:p>
            <a:pPr lvl="0"/>
            <a:r>
              <a:rPr lang="en-US"/>
              <a:t>TEXT</a:t>
            </a:r>
          </a:p>
          <a:p>
            <a:pPr lvl="0"/>
            <a:r>
              <a:rPr lang="en-US"/>
              <a:t>GOES</a:t>
            </a:r>
          </a:p>
          <a:p>
            <a:pPr lvl="0"/>
            <a:r>
              <a:rPr lang="en-US"/>
              <a:t>HERE</a:t>
            </a:r>
          </a:p>
        </p:txBody>
      </p:sp>
      <p:sp>
        <p:nvSpPr>
          <p:cNvPr id="20" name="Text Placeholder 13">
            <a:extLst>
              <a:ext uri="{FF2B5EF4-FFF2-40B4-BE49-F238E27FC236}">
                <a16:creationId xmlns:a16="http://schemas.microsoft.com/office/drawing/2014/main" id="{8EF553B7-3A47-4748-85B0-879BA9B03F83}"/>
              </a:ext>
            </a:extLst>
          </p:cNvPr>
          <p:cNvSpPr>
            <a:spLocks noGrp="1"/>
          </p:cNvSpPr>
          <p:nvPr>
            <p:ph type="body" sz="quarter" idx="20" hasCustomPrompt="1"/>
          </p:nvPr>
        </p:nvSpPr>
        <p:spPr>
          <a:xfrm>
            <a:off x="4483041" y="5070945"/>
            <a:ext cx="826140" cy="805545"/>
          </a:xfrm>
        </p:spPr>
        <p:txBody>
          <a:bodyPr anchor="ctr">
            <a:noAutofit/>
          </a:bodyPr>
          <a:lstStyle>
            <a:lvl1pPr algn="ctr">
              <a:lnSpc>
                <a:spcPct val="100000"/>
              </a:lnSpc>
              <a:spcBef>
                <a:spcPts val="225"/>
              </a:spcBef>
              <a:defRPr sz="563" b="0" i="0" spc="0">
                <a:solidFill>
                  <a:schemeClr val="bg1"/>
                </a:solidFill>
                <a:latin typeface="RL2" pitchFamily="2" charset="77"/>
              </a:defRPr>
            </a:lvl1pPr>
            <a:lvl2pPr>
              <a:defRPr sz="563" b="0" i="0">
                <a:solidFill>
                  <a:schemeClr val="bg1"/>
                </a:solidFill>
                <a:latin typeface="RL2" pitchFamily="2" charset="77"/>
              </a:defRPr>
            </a:lvl2pPr>
            <a:lvl3pPr>
              <a:defRPr sz="563" b="0" i="0">
                <a:solidFill>
                  <a:schemeClr val="bg1"/>
                </a:solidFill>
                <a:latin typeface="RL2" pitchFamily="2" charset="77"/>
              </a:defRPr>
            </a:lvl3pPr>
            <a:lvl4pPr>
              <a:defRPr sz="563" b="0" i="0">
                <a:solidFill>
                  <a:schemeClr val="bg1"/>
                </a:solidFill>
                <a:latin typeface="RL2" pitchFamily="2" charset="77"/>
              </a:defRPr>
            </a:lvl4pPr>
            <a:lvl5pPr>
              <a:defRPr sz="563" b="0" i="0">
                <a:solidFill>
                  <a:schemeClr val="bg1"/>
                </a:solidFill>
                <a:latin typeface="RL2" pitchFamily="2" charset="77"/>
              </a:defRPr>
            </a:lvl5pPr>
          </a:lstStyle>
          <a:p>
            <a:pPr lvl="0"/>
            <a:r>
              <a:rPr lang="en-US"/>
              <a:t>TEXT</a:t>
            </a:r>
          </a:p>
          <a:p>
            <a:pPr lvl="0"/>
            <a:r>
              <a:rPr lang="en-US"/>
              <a:t>GOES</a:t>
            </a:r>
          </a:p>
          <a:p>
            <a:pPr lvl="0"/>
            <a:r>
              <a:rPr lang="en-US"/>
              <a:t>HERE</a:t>
            </a:r>
          </a:p>
        </p:txBody>
      </p:sp>
      <p:sp>
        <p:nvSpPr>
          <p:cNvPr id="29" name="Text Placeholder 4">
            <a:extLst>
              <a:ext uri="{FF2B5EF4-FFF2-40B4-BE49-F238E27FC236}">
                <a16:creationId xmlns:a16="http://schemas.microsoft.com/office/drawing/2014/main" id="{FB0CAC3D-BB1F-6340-9BA8-7D1602D84020}"/>
              </a:ext>
            </a:extLst>
          </p:cNvPr>
          <p:cNvSpPr>
            <a:spLocks noGrp="1"/>
          </p:cNvSpPr>
          <p:nvPr>
            <p:ph type="body" sz="quarter" idx="21" hasCustomPrompt="1"/>
          </p:nvPr>
        </p:nvSpPr>
        <p:spPr>
          <a:xfrm>
            <a:off x="500063" y="1886802"/>
            <a:ext cx="5929312" cy="1725014"/>
          </a:xfrm>
        </p:spPr>
        <p:txBody>
          <a:bodyPr>
            <a:normAutofit/>
          </a:bodyPr>
          <a:lstStyle>
            <a:lvl1pPr marL="0" indent="0">
              <a:lnSpc>
                <a:spcPct val="100000"/>
              </a:lnSpc>
              <a:spcBef>
                <a:spcPts val="400"/>
              </a:spcBef>
              <a:buFont typeface="Arial" panose="020B0604020202020204" pitchFamily="34" charset="0"/>
              <a:buNone/>
              <a:defRPr sz="1400" b="0" i="0" spc="0">
                <a:solidFill>
                  <a:schemeClr val="tx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30" name="Title 1">
            <a:extLst>
              <a:ext uri="{FF2B5EF4-FFF2-40B4-BE49-F238E27FC236}">
                <a16:creationId xmlns:a16="http://schemas.microsoft.com/office/drawing/2014/main" id="{5C669F6B-FBA5-8F43-8651-4C10E2C47C3F}"/>
              </a:ext>
            </a:extLst>
          </p:cNvPr>
          <p:cNvSpPr>
            <a:spLocks noGrp="1"/>
          </p:cNvSpPr>
          <p:nvPr>
            <p:ph type="ctrTitle" hasCustomPrompt="1"/>
          </p:nvPr>
        </p:nvSpPr>
        <p:spPr>
          <a:xfrm>
            <a:off x="499761" y="759309"/>
            <a:ext cx="5929504" cy="601272"/>
          </a:xfrm>
        </p:spPr>
        <p:txBody>
          <a:bodyPr anchor="ctr"/>
          <a:lstStyle>
            <a:lvl1pPr algn="l">
              <a:defRPr sz="1600" b="0" i="0">
                <a:solidFill>
                  <a:schemeClr val="tx1"/>
                </a:solidFill>
                <a:latin typeface="RL2" pitchFamily="2" charset="77"/>
                <a:cs typeface="Heebo" pitchFamily="2" charset="-79"/>
              </a:defRPr>
            </a:lvl1pPr>
          </a:lstStyle>
          <a:p>
            <a:r>
              <a:rPr lang="en-US"/>
              <a:t>SLIDE TITLE GOES HERE</a:t>
            </a:r>
          </a:p>
        </p:txBody>
      </p:sp>
      <p:pic>
        <p:nvPicPr>
          <p:cNvPr id="31" name="Picture 30">
            <a:extLst>
              <a:ext uri="{FF2B5EF4-FFF2-40B4-BE49-F238E27FC236}">
                <a16:creationId xmlns:a16="http://schemas.microsoft.com/office/drawing/2014/main" id="{C51FFB76-734F-E641-B10F-B95030D5D9CD}"/>
              </a:ext>
            </a:extLst>
          </p:cNvPr>
          <p:cNvPicPr>
            <a:picLocks noChangeAspect="1"/>
          </p:cNvPicPr>
          <p:nvPr userDrawn="1"/>
        </p:nvPicPr>
        <p:blipFill>
          <a:blip r:embed="rId3"/>
          <a:stretch>
            <a:fillRect/>
          </a:stretch>
        </p:blipFill>
        <p:spPr>
          <a:xfrm>
            <a:off x="499764" y="510005"/>
            <a:ext cx="559505" cy="249305"/>
          </a:xfrm>
          <a:prstGeom prst="rect">
            <a:avLst/>
          </a:prstGeom>
        </p:spPr>
      </p:pic>
      <p:pic>
        <p:nvPicPr>
          <p:cNvPr id="32" name="Picture 31">
            <a:extLst>
              <a:ext uri="{FF2B5EF4-FFF2-40B4-BE49-F238E27FC236}">
                <a16:creationId xmlns:a16="http://schemas.microsoft.com/office/drawing/2014/main" id="{85AAAFD2-BFE9-8446-83F3-BDD81D8C4C50}"/>
              </a:ext>
            </a:extLst>
          </p:cNvPr>
          <p:cNvPicPr>
            <a:picLocks noChangeAspect="1"/>
          </p:cNvPicPr>
          <p:nvPr userDrawn="1"/>
        </p:nvPicPr>
        <p:blipFill>
          <a:blip r:embed="rId3"/>
          <a:stretch>
            <a:fillRect/>
          </a:stretch>
        </p:blipFill>
        <p:spPr>
          <a:xfrm>
            <a:off x="499763" y="1360580"/>
            <a:ext cx="559505" cy="249305"/>
          </a:xfrm>
          <a:prstGeom prst="rect">
            <a:avLst/>
          </a:prstGeom>
        </p:spPr>
      </p:pic>
      <p:pic>
        <p:nvPicPr>
          <p:cNvPr id="33" name="Picture 32">
            <a:extLst>
              <a:ext uri="{FF2B5EF4-FFF2-40B4-BE49-F238E27FC236}">
                <a16:creationId xmlns:a16="http://schemas.microsoft.com/office/drawing/2014/main" id="{2E89F42E-3451-3A47-82DA-7B447D3BDE85}"/>
              </a:ext>
            </a:extLst>
          </p:cNvPr>
          <p:cNvPicPr>
            <a:picLocks noChangeAspect="1"/>
          </p:cNvPicPr>
          <p:nvPr userDrawn="1"/>
        </p:nvPicPr>
        <p:blipFill>
          <a:blip r:embed="rId4"/>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413080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Green Black">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33461D-A1BB-6741-B400-90038D1AD33E}"/>
              </a:ext>
            </a:extLst>
          </p:cNvPr>
          <p:cNvPicPr>
            <a:picLocks noChangeAspect="1"/>
          </p:cNvPicPr>
          <p:nvPr userDrawn="1"/>
        </p:nvPicPr>
        <p:blipFill>
          <a:blip r:embed="rId2"/>
          <a:stretch>
            <a:fillRect/>
          </a:stretch>
        </p:blipFill>
        <p:spPr>
          <a:xfrm rot="5400000">
            <a:off x="1352883" y="4400883"/>
            <a:ext cx="4152234" cy="6858000"/>
          </a:xfrm>
          <a:prstGeom prst="rect">
            <a:avLst/>
          </a:prstGeom>
        </p:spPr>
      </p:pic>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301003" y="275166"/>
            <a:ext cx="6128373" cy="5547245"/>
          </a:xfrm>
        </p:spPr>
        <p:txBody>
          <a:bodyPr anchor="ctr"/>
          <a:lstStyle>
            <a:lvl1pPr algn="l">
              <a:defRPr sz="5999" b="0" i="0">
                <a:latin typeface="RL2 Medium" pitchFamily="2" charset="77"/>
              </a:defRPr>
            </a:lvl1pPr>
          </a:lstStyle>
          <a:p>
            <a:r>
              <a:rPr lang="en-US"/>
              <a:t>↓</a:t>
            </a:r>
            <a:br>
              <a:rPr lang="en-US"/>
            </a:br>
            <a:r>
              <a:rPr lang="en-US"/>
              <a:t>Section</a:t>
            </a:r>
            <a:br>
              <a:rPr lang="en-US"/>
            </a:br>
            <a:r>
              <a:rPr lang="en-US"/>
              <a:t>Title Here</a:t>
            </a:r>
            <a:br>
              <a:rPr lang="en-US"/>
            </a:br>
            <a:r>
              <a:rPr lang="en-US"/>
              <a:t>↓</a:t>
            </a:r>
          </a:p>
        </p:txBody>
      </p:sp>
      <p:sp>
        <p:nvSpPr>
          <p:cNvPr id="19" name="Slide Number Placeholder 5">
            <a:extLst>
              <a:ext uri="{FF2B5EF4-FFF2-40B4-BE49-F238E27FC236}">
                <a16:creationId xmlns:a16="http://schemas.microsoft.com/office/drawing/2014/main" id="{47C2646C-CC87-584C-AEA3-1AA40638E8DC}"/>
              </a:ext>
            </a:extLst>
          </p:cNvPr>
          <p:cNvSpPr>
            <a:spLocks noGrp="1"/>
          </p:cNvSpPr>
          <p:nvPr>
            <p:ph type="sldNum" sz="quarter" idx="12"/>
          </p:nvPr>
        </p:nvSpPr>
        <p:spPr>
          <a:xfrm>
            <a:off x="6429376" y="9271101"/>
            <a:ext cx="357187" cy="359733"/>
          </a:xfrm>
          <a:prstGeom prst="rect">
            <a:avLst/>
          </a:prstGeom>
        </p:spPr>
        <p:txBody>
          <a:bodyPr anchor="b"/>
          <a:lstStyle>
            <a:lvl1pPr algn="r">
              <a:defRPr sz="450" b="0" i="0">
                <a:solidFill>
                  <a:schemeClr val="accent1"/>
                </a:solidFill>
                <a:latin typeface="RL2" pitchFamily="2" charset="77"/>
                <a:cs typeface="Heebo" pitchFamily="2" charset="-79"/>
              </a:defRPr>
            </a:lvl1pPr>
          </a:lstStyle>
          <a:p>
            <a:fld id="{D4587F19-37F1-9F4C-926F-ACF2AA4CC61A}" type="slidenum">
              <a:rPr lang="en-US" smtClean="0"/>
              <a:pPr/>
              <a:t>‹#›</a:t>
            </a:fld>
            <a:endParaRPr lang="en-US"/>
          </a:p>
        </p:txBody>
      </p:sp>
      <p:pic>
        <p:nvPicPr>
          <p:cNvPr id="10" name="Picture 9">
            <a:extLst>
              <a:ext uri="{FF2B5EF4-FFF2-40B4-BE49-F238E27FC236}">
                <a16:creationId xmlns:a16="http://schemas.microsoft.com/office/drawing/2014/main" id="{60754850-B393-1844-9104-B3231C072380}"/>
              </a:ext>
            </a:extLst>
          </p:cNvPr>
          <p:cNvPicPr>
            <a:picLocks noChangeAspect="1"/>
          </p:cNvPicPr>
          <p:nvPr userDrawn="1"/>
        </p:nvPicPr>
        <p:blipFill>
          <a:blip r:embed="rId3"/>
          <a:stretch>
            <a:fillRect/>
          </a:stretch>
        </p:blipFill>
        <p:spPr>
          <a:xfrm>
            <a:off x="5321336" y="371416"/>
            <a:ext cx="1236626" cy="798431"/>
          </a:xfrm>
          <a:prstGeom prst="rect">
            <a:avLst/>
          </a:prstGeom>
        </p:spPr>
      </p:pic>
    </p:spTree>
    <p:extLst>
      <p:ext uri="{BB962C8B-B14F-4D97-AF65-F5344CB8AC3E}">
        <p14:creationId xmlns:p14="http://schemas.microsoft.com/office/powerpoint/2010/main" val="1646184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 3">
    <p:bg>
      <p:bgPr>
        <a:solidFill>
          <a:schemeClr val="bg1"/>
        </a:solidFill>
        <a:effectLst/>
      </p:bgPr>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6406306" y="9256817"/>
            <a:ext cx="380257" cy="374015"/>
          </a:xfrm>
          <a:prstGeom prst="rect">
            <a:avLst/>
          </a:prstGeom>
        </p:spPr>
        <p:txBody>
          <a:bodyPr anchor="b"/>
          <a:lstStyle>
            <a:lvl1pPr algn="r">
              <a:defRPr sz="450" b="0" i="0">
                <a:solidFill>
                  <a:schemeClr val="tx1"/>
                </a:solidFill>
                <a:latin typeface="RL2" pitchFamily="2" charset="77"/>
                <a:cs typeface="Heebo" pitchFamily="2" charset="-79"/>
              </a:defRPr>
            </a:lvl1pPr>
          </a:lstStyle>
          <a:p>
            <a:fld id="{D4587F19-37F1-9F4C-926F-ACF2AA4CC61A}" type="slidenum">
              <a:rPr lang="en-US" smtClean="0"/>
              <a:pPr/>
              <a:t>‹#›</a:t>
            </a:fld>
            <a:endParaRPr lang="en-US"/>
          </a:p>
        </p:txBody>
      </p:sp>
      <p:sp>
        <p:nvSpPr>
          <p:cNvPr id="23" name="Rectangle 22">
            <a:extLst>
              <a:ext uri="{FF2B5EF4-FFF2-40B4-BE49-F238E27FC236}">
                <a16:creationId xmlns:a16="http://schemas.microsoft.com/office/drawing/2014/main" id="{74113F63-831D-BD48-8B4B-F6C294A683F6}"/>
              </a:ext>
            </a:extLst>
          </p:cNvPr>
          <p:cNvSpPr/>
          <p:nvPr/>
        </p:nvSpPr>
        <p:spPr>
          <a:xfrm>
            <a:off x="282883" y="3329804"/>
            <a:ext cx="2046375" cy="1054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Rectangle 24">
            <a:extLst>
              <a:ext uri="{FF2B5EF4-FFF2-40B4-BE49-F238E27FC236}">
                <a16:creationId xmlns:a16="http://schemas.microsoft.com/office/drawing/2014/main" id="{64B7821F-ED11-BA49-A473-B60D8113AADF}"/>
              </a:ext>
            </a:extLst>
          </p:cNvPr>
          <p:cNvSpPr/>
          <p:nvPr/>
        </p:nvSpPr>
        <p:spPr>
          <a:xfrm>
            <a:off x="281116" y="4482809"/>
            <a:ext cx="2046375" cy="45535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lumMod val="95000"/>
                </a:schemeClr>
              </a:solidFill>
            </a:endParaRPr>
          </a:p>
        </p:txBody>
      </p:sp>
      <p:sp>
        <p:nvSpPr>
          <p:cNvPr id="27" name="Text Placeholder 26">
            <a:extLst>
              <a:ext uri="{FF2B5EF4-FFF2-40B4-BE49-F238E27FC236}">
                <a16:creationId xmlns:a16="http://schemas.microsoft.com/office/drawing/2014/main" id="{BB58CD31-C1AC-9D40-8496-029B10E69A74}"/>
              </a:ext>
            </a:extLst>
          </p:cNvPr>
          <p:cNvSpPr>
            <a:spLocks noGrp="1"/>
          </p:cNvSpPr>
          <p:nvPr>
            <p:ph type="body" sz="quarter" idx="13" hasCustomPrompt="1"/>
          </p:nvPr>
        </p:nvSpPr>
        <p:spPr>
          <a:xfrm>
            <a:off x="382713" y="3416624"/>
            <a:ext cx="1781265" cy="890040"/>
          </a:xfrm>
        </p:spPr>
        <p:txBody>
          <a:bodyPr anchor="ctr">
            <a:noAutofit/>
          </a:bodyPr>
          <a:lstStyle>
            <a:lvl1pPr algn="ctr">
              <a:lnSpc>
                <a:spcPct val="100000"/>
              </a:lnSpc>
              <a:spcBef>
                <a:spcPts val="0"/>
              </a:spcBef>
              <a:defRPr sz="788" b="0" i="0">
                <a:solidFill>
                  <a:schemeClr val="bg1"/>
                </a:solidFill>
                <a:latin typeface="RL2" pitchFamily="2" charset="77"/>
              </a:defRPr>
            </a:lvl1pPr>
            <a:lvl2pPr>
              <a:defRPr sz="788" b="0" i="0">
                <a:solidFill>
                  <a:schemeClr val="bg1">
                    <a:lumMod val="95000"/>
                  </a:schemeClr>
                </a:solidFill>
                <a:latin typeface="RL2" pitchFamily="2" charset="77"/>
              </a:defRPr>
            </a:lvl2pPr>
            <a:lvl3pPr>
              <a:defRPr sz="788" b="0" i="0">
                <a:solidFill>
                  <a:schemeClr val="bg1">
                    <a:lumMod val="95000"/>
                  </a:schemeClr>
                </a:solidFill>
                <a:latin typeface="RL2" pitchFamily="2" charset="77"/>
              </a:defRPr>
            </a:lvl3pPr>
            <a:lvl4pPr>
              <a:defRPr sz="788" b="0" i="0">
                <a:solidFill>
                  <a:schemeClr val="bg1">
                    <a:lumMod val="95000"/>
                  </a:schemeClr>
                </a:solidFill>
                <a:latin typeface="RL2" pitchFamily="2" charset="77"/>
              </a:defRPr>
            </a:lvl4pPr>
            <a:lvl5pPr>
              <a:defRPr sz="788" b="0" i="0">
                <a:solidFill>
                  <a:schemeClr val="bg1">
                    <a:lumMod val="95000"/>
                  </a:schemeClr>
                </a:solidFill>
                <a:latin typeface="RL2" pitchFamily="2" charset="77"/>
              </a:defRPr>
            </a:lvl5pPr>
          </a:lstStyle>
          <a:p>
            <a:pPr lvl="0"/>
            <a:r>
              <a:rPr lang="en-US"/>
              <a:t>HEADING HERE</a:t>
            </a:r>
          </a:p>
        </p:txBody>
      </p:sp>
      <p:sp>
        <p:nvSpPr>
          <p:cNvPr id="29" name="Text Placeholder 28">
            <a:extLst>
              <a:ext uri="{FF2B5EF4-FFF2-40B4-BE49-F238E27FC236}">
                <a16:creationId xmlns:a16="http://schemas.microsoft.com/office/drawing/2014/main" id="{06AB5388-E6FD-374B-8858-E94F6EF80836}"/>
              </a:ext>
            </a:extLst>
          </p:cNvPr>
          <p:cNvSpPr>
            <a:spLocks noGrp="1"/>
          </p:cNvSpPr>
          <p:nvPr>
            <p:ph type="body" sz="quarter" idx="14" hasCustomPrompt="1"/>
          </p:nvPr>
        </p:nvSpPr>
        <p:spPr>
          <a:xfrm>
            <a:off x="382713" y="4737738"/>
            <a:ext cx="1781265" cy="4035629"/>
          </a:xfrm>
        </p:spPr>
        <p:txBody>
          <a:bodyPr>
            <a:noAutofit/>
          </a:bodyPr>
          <a:lstStyle>
            <a:lvl1pPr marL="96422" indent="-96422">
              <a:buClr>
                <a:schemeClr val="accent1"/>
              </a:buClr>
              <a:buFont typeface="System Font Regular"/>
              <a:buChar char="›"/>
              <a:defRPr sz="563" b="0" i="0" spc="0">
                <a:solidFill>
                  <a:schemeClr val="tx1"/>
                </a:solidFill>
                <a:latin typeface="RL2" pitchFamily="2" charset="77"/>
              </a:defRPr>
            </a:lvl1pPr>
            <a:lvl2pPr>
              <a:defRPr sz="563" b="0" i="0">
                <a:solidFill>
                  <a:schemeClr val="tx1"/>
                </a:solidFill>
                <a:latin typeface="RL2" pitchFamily="2" charset="77"/>
              </a:defRPr>
            </a:lvl2pPr>
            <a:lvl3pPr>
              <a:defRPr sz="563" b="0" i="0">
                <a:solidFill>
                  <a:schemeClr val="tx1"/>
                </a:solidFill>
                <a:latin typeface="RL2" pitchFamily="2" charset="77"/>
              </a:defRPr>
            </a:lvl3pPr>
            <a:lvl4pPr>
              <a:defRPr sz="563" b="0" i="0">
                <a:solidFill>
                  <a:schemeClr val="tx1"/>
                </a:solidFill>
                <a:latin typeface="RL2" pitchFamily="2" charset="77"/>
              </a:defRPr>
            </a:lvl4pPr>
            <a:lvl5pPr>
              <a:defRPr sz="563" b="0" i="0">
                <a:solidFill>
                  <a:schemeClr val="tx1"/>
                </a:solidFill>
                <a:latin typeface="RL2" pitchFamily="2" charset="77"/>
              </a:defRPr>
            </a:lvl5pPr>
          </a:lstStyle>
          <a:p>
            <a:pPr lvl="0"/>
            <a:r>
              <a:rPr lang="en-US"/>
              <a:t>Body text here</a:t>
            </a:r>
          </a:p>
        </p:txBody>
      </p:sp>
      <p:sp>
        <p:nvSpPr>
          <p:cNvPr id="30" name="Rectangle 29">
            <a:extLst>
              <a:ext uri="{FF2B5EF4-FFF2-40B4-BE49-F238E27FC236}">
                <a16:creationId xmlns:a16="http://schemas.microsoft.com/office/drawing/2014/main" id="{EC8FBAE0-FA68-A246-ABAF-B5F94C62FAA5}"/>
              </a:ext>
            </a:extLst>
          </p:cNvPr>
          <p:cNvSpPr/>
          <p:nvPr/>
        </p:nvSpPr>
        <p:spPr>
          <a:xfrm>
            <a:off x="2404047" y="3329804"/>
            <a:ext cx="2046375" cy="1054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1" name="Rectangle 30">
            <a:extLst>
              <a:ext uri="{FF2B5EF4-FFF2-40B4-BE49-F238E27FC236}">
                <a16:creationId xmlns:a16="http://schemas.microsoft.com/office/drawing/2014/main" id="{8373E17F-53C5-0748-A981-90F27B3388B0}"/>
              </a:ext>
            </a:extLst>
          </p:cNvPr>
          <p:cNvSpPr/>
          <p:nvPr/>
        </p:nvSpPr>
        <p:spPr>
          <a:xfrm>
            <a:off x="2402280" y="4482809"/>
            <a:ext cx="2046375" cy="45535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lumMod val="95000"/>
                </a:schemeClr>
              </a:solidFill>
            </a:endParaRPr>
          </a:p>
        </p:txBody>
      </p:sp>
      <p:sp>
        <p:nvSpPr>
          <p:cNvPr id="32" name="Text Placeholder 26">
            <a:extLst>
              <a:ext uri="{FF2B5EF4-FFF2-40B4-BE49-F238E27FC236}">
                <a16:creationId xmlns:a16="http://schemas.microsoft.com/office/drawing/2014/main" id="{29DE3117-47F0-0A4E-9A53-B72C2DD7C5D3}"/>
              </a:ext>
            </a:extLst>
          </p:cNvPr>
          <p:cNvSpPr>
            <a:spLocks noGrp="1"/>
          </p:cNvSpPr>
          <p:nvPr>
            <p:ph type="body" sz="quarter" idx="15" hasCustomPrompt="1"/>
          </p:nvPr>
        </p:nvSpPr>
        <p:spPr>
          <a:xfrm>
            <a:off x="2503877" y="3416624"/>
            <a:ext cx="1781265" cy="890040"/>
          </a:xfrm>
        </p:spPr>
        <p:txBody>
          <a:bodyPr anchor="ctr">
            <a:noAutofit/>
          </a:bodyPr>
          <a:lstStyle>
            <a:lvl1pPr algn="ctr">
              <a:lnSpc>
                <a:spcPct val="100000"/>
              </a:lnSpc>
              <a:spcBef>
                <a:spcPts val="0"/>
              </a:spcBef>
              <a:defRPr sz="788" b="0" i="0">
                <a:solidFill>
                  <a:schemeClr val="tx1"/>
                </a:solidFill>
                <a:latin typeface="RL2" pitchFamily="2" charset="77"/>
              </a:defRPr>
            </a:lvl1pPr>
            <a:lvl2pPr>
              <a:defRPr sz="788" b="0" i="0">
                <a:solidFill>
                  <a:schemeClr val="bg1">
                    <a:lumMod val="95000"/>
                  </a:schemeClr>
                </a:solidFill>
                <a:latin typeface="RL2" pitchFamily="2" charset="77"/>
              </a:defRPr>
            </a:lvl2pPr>
            <a:lvl3pPr>
              <a:defRPr sz="788" b="0" i="0">
                <a:solidFill>
                  <a:schemeClr val="bg1">
                    <a:lumMod val="95000"/>
                  </a:schemeClr>
                </a:solidFill>
                <a:latin typeface="RL2" pitchFamily="2" charset="77"/>
              </a:defRPr>
            </a:lvl3pPr>
            <a:lvl4pPr>
              <a:defRPr sz="788" b="0" i="0">
                <a:solidFill>
                  <a:schemeClr val="bg1">
                    <a:lumMod val="95000"/>
                  </a:schemeClr>
                </a:solidFill>
                <a:latin typeface="RL2" pitchFamily="2" charset="77"/>
              </a:defRPr>
            </a:lvl4pPr>
            <a:lvl5pPr>
              <a:defRPr sz="788" b="0" i="0">
                <a:solidFill>
                  <a:schemeClr val="bg1">
                    <a:lumMod val="95000"/>
                  </a:schemeClr>
                </a:solidFill>
                <a:latin typeface="RL2" pitchFamily="2" charset="77"/>
              </a:defRPr>
            </a:lvl5pPr>
          </a:lstStyle>
          <a:p>
            <a:pPr lvl="0"/>
            <a:r>
              <a:rPr lang="en-US"/>
              <a:t>HEADING HERE</a:t>
            </a:r>
          </a:p>
        </p:txBody>
      </p:sp>
      <p:sp>
        <p:nvSpPr>
          <p:cNvPr id="33" name="Text Placeholder 28">
            <a:extLst>
              <a:ext uri="{FF2B5EF4-FFF2-40B4-BE49-F238E27FC236}">
                <a16:creationId xmlns:a16="http://schemas.microsoft.com/office/drawing/2014/main" id="{8AE54788-EDD5-984E-93C8-2BDAA4B815E9}"/>
              </a:ext>
            </a:extLst>
          </p:cNvPr>
          <p:cNvSpPr>
            <a:spLocks noGrp="1"/>
          </p:cNvSpPr>
          <p:nvPr>
            <p:ph type="body" sz="quarter" idx="16" hasCustomPrompt="1"/>
          </p:nvPr>
        </p:nvSpPr>
        <p:spPr>
          <a:xfrm>
            <a:off x="2503877" y="4737738"/>
            <a:ext cx="1781265" cy="4035629"/>
          </a:xfrm>
        </p:spPr>
        <p:txBody>
          <a:bodyPr>
            <a:noAutofit/>
          </a:bodyPr>
          <a:lstStyle>
            <a:lvl1pPr marL="96422" indent="-96422">
              <a:buClr>
                <a:schemeClr val="accent1"/>
              </a:buClr>
              <a:buFont typeface="System Font Regular"/>
              <a:buChar char="›"/>
              <a:defRPr sz="563" b="0" i="0" spc="0">
                <a:solidFill>
                  <a:schemeClr val="tx1"/>
                </a:solidFill>
                <a:latin typeface="RL2" pitchFamily="2" charset="77"/>
              </a:defRPr>
            </a:lvl1pPr>
            <a:lvl2pPr>
              <a:defRPr sz="563" b="0" i="0">
                <a:solidFill>
                  <a:schemeClr val="tx1"/>
                </a:solidFill>
                <a:latin typeface="RL2" pitchFamily="2" charset="77"/>
              </a:defRPr>
            </a:lvl2pPr>
            <a:lvl3pPr>
              <a:defRPr sz="563" b="0" i="0">
                <a:solidFill>
                  <a:schemeClr val="tx1"/>
                </a:solidFill>
                <a:latin typeface="RL2" pitchFamily="2" charset="77"/>
              </a:defRPr>
            </a:lvl3pPr>
            <a:lvl4pPr>
              <a:defRPr sz="563" b="0" i="0">
                <a:solidFill>
                  <a:schemeClr val="tx1"/>
                </a:solidFill>
                <a:latin typeface="RL2" pitchFamily="2" charset="77"/>
              </a:defRPr>
            </a:lvl4pPr>
            <a:lvl5pPr>
              <a:defRPr sz="563" b="0" i="0">
                <a:solidFill>
                  <a:schemeClr val="tx1"/>
                </a:solidFill>
                <a:latin typeface="RL2" pitchFamily="2" charset="77"/>
              </a:defRPr>
            </a:lvl5pPr>
          </a:lstStyle>
          <a:p>
            <a:pPr lvl="0"/>
            <a:r>
              <a:rPr lang="en-US"/>
              <a:t>Body text here</a:t>
            </a:r>
          </a:p>
        </p:txBody>
      </p:sp>
      <p:sp>
        <p:nvSpPr>
          <p:cNvPr id="34" name="Rectangle 33">
            <a:extLst>
              <a:ext uri="{FF2B5EF4-FFF2-40B4-BE49-F238E27FC236}">
                <a16:creationId xmlns:a16="http://schemas.microsoft.com/office/drawing/2014/main" id="{440395FF-194A-A54A-B0E8-E06560DC86EC}"/>
              </a:ext>
            </a:extLst>
          </p:cNvPr>
          <p:cNvSpPr/>
          <p:nvPr userDrawn="1"/>
        </p:nvSpPr>
        <p:spPr>
          <a:xfrm>
            <a:off x="4525212" y="3329804"/>
            <a:ext cx="2046375" cy="1054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5" name="Rectangle 34">
            <a:extLst>
              <a:ext uri="{FF2B5EF4-FFF2-40B4-BE49-F238E27FC236}">
                <a16:creationId xmlns:a16="http://schemas.microsoft.com/office/drawing/2014/main" id="{115C00A7-E91F-1249-8FC5-8740F1108EAF}"/>
              </a:ext>
            </a:extLst>
          </p:cNvPr>
          <p:cNvSpPr/>
          <p:nvPr/>
        </p:nvSpPr>
        <p:spPr>
          <a:xfrm>
            <a:off x="4523444" y="4482809"/>
            <a:ext cx="2046375" cy="45535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lumMod val="95000"/>
                </a:schemeClr>
              </a:solidFill>
            </a:endParaRPr>
          </a:p>
        </p:txBody>
      </p:sp>
      <p:sp>
        <p:nvSpPr>
          <p:cNvPr id="36" name="Text Placeholder 26">
            <a:extLst>
              <a:ext uri="{FF2B5EF4-FFF2-40B4-BE49-F238E27FC236}">
                <a16:creationId xmlns:a16="http://schemas.microsoft.com/office/drawing/2014/main" id="{6BBCEFC2-80C1-8045-94DF-E6AC995DFFA6}"/>
              </a:ext>
            </a:extLst>
          </p:cNvPr>
          <p:cNvSpPr>
            <a:spLocks noGrp="1"/>
          </p:cNvSpPr>
          <p:nvPr>
            <p:ph type="body" sz="quarter" idx="17" hasCustomPrompt="1"/>
          </p:nvPr>
        </p:nvSpPr>
        <p:spPr>
          <a:xfrm>
            <a:off x="4625041" y="3416624"/>
            <a:ext cx="1781265" cy="890040"/>
          </a:xfrm>
        </p:spPr>
        <p:txBody>
          <a:bodyPr anchor="ctr">
            <a:noAutofit/>
          </a:bodyPr>
          <a:lstStyle>
            <a:lvl1pPr algn="ctr">
              <a:lnSpc>
                <a:spcPct val="100000"/>
              </a:lnSpc>
              <a:spcBef>
                <a:spcPts val="0"/>
              </a:spcBef>
              <a:defRPr sz="788" b="0" i="0">
                <a:solidFill>
                  <a:schemeClr val="bg1"/>
                </a:solidFill>
                <a:latin typeface="RL2" pitchFamily="2" charset="77"/>
              </a:defRPr>
            </a:lvl1pPr>
            <a:lvl2pPr>
              <a:defRPr sz="788" b="0" i="0">
                <a:solidFill>
                  <a:schemeClr val="bg1">
                    <a:lumMod val="95000"/>
                  </a:schemeClr>
                </a:solidFill>
                <a:latin typeface="RL2" pitchFamily="2" charset="77"/>
              </a:defRPr>
            </a:lvl2pPr>
            <a:lvl3pPr>
              <a:defRPr sz="788" b="0" i="0">
                <a:solidFill>
                  <a:schemeClr val="bg1">
                    <a:lumMod val="95000"/>
                  </a:schemeClr>
                </a:solidFill>
                <a:latin typeface="RL2" pitchFamily="2" charset="77"/>
              </a:defRPr>
            </a:lvl3pPr>
            <a:lvl4pPr>
              <a:defRPr sz="788" b="0" i="0">
                <a:solidFill>
                  <a:schemeClr val="bg1">
                    <a:lumMod val="95000"/>
                  </a:schemeClr>
                </a:solidFill>
                <a:latin typeface="RL2" pitchFamily="2" charset="77"/>
              </a:defRPr>
            </a:lvl4pPr>
            <a:lvl5pPr>
              <a:defRPr sz="788" b="0" i="0">
                <a:solidFill>
                  <a:schemeClr val="bg1">
                    <a:lumMod val="95000"/>
                  </a:schemeClr>
                </a:solidFill>
                <a:latin typeface="RL2" pitchFamily="2" charset="77"/>
              </a:defRPr>
            </a:lvl5pPr>
          </a:lstStyle>
          <a:p>
            <a:pPr lvl="0"/>
            <a:r>
              <a:rPr lang="en-US"/>
              <a:t>HEADING HERE</a:t>
            </a:r>
          </a:p>
        </p:txBody>
      </p:sp>
      <p:sp>
        <p:nvSpPr>
          <p:cNvPr id="37" name="Text Placeholder 28">
            <a:extLst>
              <a:ext uri="{FF2B5EF4-FFF2-40B4-BE49-F238E27FC236}">
                <a16:creationId xmlns:a16="http://schemas.microsoft.com/office/drawing/2014/main" id="{4A8614A8-19E4-8B4A-88CA-260C87C61F77}"/>
              </a:ext>
            </a:extLst>
          </p:cNvPr>
          <p:cNvSpPr>
            <a:spLocks noGrp="1"/>
          </p:cNvSpPr>
          <p:nvPr>
            <p:ph type="body" sz="quarter" idx="18" hasCustomPrompt="1"/>
          </p:nvPr>
        </p:nvSpPr>
        <p:spPr>
          <a:xfrm>
            <a:off x="4625041" y="4737738"/>
            <a:ext cx="1781265" cy="4035629"/>
          </a:xfrm>
        </p:spPr>
        <p:txBody>
          <a:bodyPr>
            <a:noAutofit/>
          </a:bodyPr>
          <a:lstStyle>
            <a:lvl1pPr marL="96422" indent="-96422">
              <a:buClr>
                <a:schemeClr val="accent1"/>
              </a:buClr>
              <a:buFont typeface="System Font Regular"/>
              <a:buChar char="›"/>
              <a:defRPr sz="563" b="0" i="0" spc="0">
                <a:solidFill>
                  <a:schemeClr val="tx1"/>
                </a:solidFill>
                <a:latin typeface="RL2" pitchFamily="2" charset="77"/>
              </a:defRPr>
            </a:lvl1pPr>
            <a:lvl2pPr>
              <a:defRPr sz="563" b="0" i="0">
                <a:solidFill>
                  <a:schemeClr val="tx1"/>
                </a:solidFill>
                <a:latin typeface="RL2" pitchFamily="2" charset="77"/>
              </a:defRPr>
            </a:lvl2pPr>
            <a:lvl3pPr>
              <a:defRPr sz="563" b="0" i="0">
                <a:solidFill>
                  <a:schemeClr val="tx1"/>
                </a:solidFill>
                <a:latin typeface="RL2" pitchFamily="2" charset="77"/>
              </a:defRPr>
            </a:lvl3pPr>
            <a:lvl4pPr>
              <a:defRPr sz="563" b="0" i="0">
                <a:solidFill>
                  <a:schemeClr val="tx1"/>
                </a:solidFill>
                <a:latin typeface="RL2" pitchFamily="2" charset="77"/>
              </a:defRPr>
            </a:lvl4pPr>
            <a:lvl5pPr>
              <a:defRPr sz="563" b="0" i="0">
                <a:solidFill>
                  <a:schemeClr val="tx1"/>
                </a:solidFill>
                <a:latin typeface="RL2" pitchFamily="2" charset="77"/>
              </a:defRPr>
            </a:lvl5pPr>
          </a:lstStyle>
          <a:p>
            <a:pPr lvl="0"/>
            <a:r>
              <a:rPr lang="en-US"/>
              <a:t>Body text here</a:t>
            </a:r>
          </a:p>
        </p:txBody>
      </p:sp>
      <p:sp>
        <p:nvSpPr>
          <p:cNvPr id="42" name="Text Placeholder 4">
            <a:extLst>
              <a:ext uri="{FF2B5EF4-FFF2-40B4-BE49-F238E27FC236}">
                <a16:creationId xmlns:a16="http://schemas.microsoft.com/office/drawing/2014/main" id="{8D8D1C5A-5BF4-A546-AABE-939DD2D1D99D}"/>
              </a:ext>
            </a:extLst>
          </p:cNvPr>
          <p:cNvSpPr>
            <a:spLocks noGrp="1"/>
          </p:cNvSpPr>
          <p:nvPr>
            <p:ph type="body" sz="quarter" idx="21" hasCustomPrompt="1"/>
          </p:nvPr>
        </p:nvSpPr>
        <p:spPr>
          <a:xfrm>
            <a:off x="500063" y="1886802"/>
            <a:ext cx="5929312" cy="1054323"/>
          </a:xfrm>
        </p:spPr>
        <p:txBody>
          <a:bodyPr>
            <a:normAutofit/>
          </a:bodyPr>
          <a:lstStyle>
            <a:lvl1pPr marL="0" indent="0">
              <a:lnSpc>
                <a:spcPct val="100000"/>
              </a:lnSpc>
              <a:spcBef>
                <a:spcPts val="400"/>
              </a:spcBef>
              <a:buFont typeface="Arial" panose="020B0604020202020204" pitchFamily="34" charset="0"/>
              <a:buNone/>
              <a:defRPr sz="1400" b="0" i="0" spc="0">
                <a:solidFill>
                  <a:schemeClr val="tx1"/>
                </a:solidFill>
                <a:latin typeface="RL2" pitchFamily="2" charset="77"/>
                <a:cs typeface="Heebo" pitchFamily="2" charset="-79"/>
              </a:defRPr>
            </a:lvl1pPr>
            <a:lvl2pPr marL="457109" indent="0">
              <a:buNone/>
              <a:defRPr sz="1200" b="0" i="0">
                <a:solidFill>
                  <a:schemeClr val="bg1"/>
                </a:solidFill>
                <a:latin typeface="Heebo" pitchFamily="2" charset="-79"/>
                <a:cs typeface="Heebo" pitchFamily="2" charset="-79"/>
              </a:defRPr>
            </a:lvl2pPr>
            <a:lvl3pPr marL="914217" indent="0">
              <a:buNone/>
              <a:defRPr sz="1200" b="0" i="0">
                <a:solidFill>
                  <a:schemeClr val="bg1"/>
                </a:solidFill>
                <a:latin typeface="Heebo" pitchFamily="2" charset="-79"/>
                <a:cs typeface="Heebo" pitchFamily="2" charset="-79"/>
              </a:defRPr>
            </a:lvl3pPr>
            <a:lvl4pPr marL="1371326" indent="0">
              <a:buNone/>
              <a:defRPr sz="1200" b="0" i="0">
                <a:solidFill>
                  <a:schemeClr val="bg1"/>
                </a:solidFill>
                <a:latin typeface="Heebo" pitchFamily="2" charset="-79"/>
                <a:cs typeface="Heebo" pitchFamily="2" charset="-79"/>
              </a:defRPr>
            </a:lvl4pPr>
            <a:lvl5pPr marL="1828434" indent="0">
              <a:buNone/>
              <a:defRPr sz="1200" b="0" i="0">
                <a:solidFill>
                  <a:schemeClr val="bg1"/>
                </a:solidFill>
                <a:latin typeface="Heebo" pitchFamily="2" charset="-79"/>
                <a:cs typeface="Heebo" pitchFamily="2" charset="-79"/>
              </a:defRPr>
            </a:lvl5pPr>
          </a:lstStyle>
          <a:p>
            <a:pPr lvl="0"/>
            <a:r>
              <a:rPr lang="en-US"/>
              <a:t>Body text goes here</a:t>
            </a:r>
          </a:p>
        </p:txBody>
      </p:sp>
      <p:sp>
        <p:nvSpPr>
          <p:cNvPr id="43" name="Title 1">
            <a:extLst>
              <a:ext uri="{FF2B5EF4-FFF2-40B4-BE49-F238E27FC236}">
                <a16:creationId xmlns:a16="http://schemas.microsoft.com/office/drawing/2014/main" id="{7BB890A3-3B29-CB40-A691-A646413771AC}"/>
              </a:ext>
            </a:extLst>
          </p:cNvPr>
          <p:cNvSpPr>
            <a:spLocks noGrp="1"/>
          </p:cNvSpPr>
          <p:nvPr>
            <p:ph type="ctrTitle" hasCustomPrompt="1"/>
          </p:nvPr>
        </p:nvSpPr>
        <p:spPr>
          <a:xfrm>
            <a:off x="499761" y="759309"/>
            <a:ext cx="5929504" cy="601272"/>
          </a:xfrm>
        </p:spPr>
        <p:txBody>
          <a:bodyPr anchor="ctr"/>
          <a:lstStyle>
            <a:lvl1pPr algn="l">
              <a:defRPr sz="1600" b="0" i="0">
                <a:solidFill>
                  <a:schemeClr val="tx1"/>
                </a:solidFill>
                <a:latin typeface="RL2" pitchFamily="2" charset="77"/>
                <a:cs typeface="Heebo" pitchFamily="2" charset="-79"/>
              </a:defRPr>
            </a:lvl1pPr>
          </a:lstStyle>
          <a:p>
            <a:r>
              <a:rPr lang="en-US"/>
              <a:t>SLIDE TITLE GOES HERE</a:t>
            </a:r>
          </a:p>
        </p:txBody>
      </p:sp>
      <p:pic>
        <p:nvPicPr>
          <p:cNvPr id="44" name="Picture 43">
            <a:extLst>
              <a:ext uri="{FF2B5EF4-FFF2-40B4-BE49-F238E27FC236}">
                <a16:creationId xmlns:a16="http://schemas.microsoft.com/office/drawing/2014/main" id="{AA3F78C0-E565-F84D-BC20-641C06C34B8A}"/>
              </a:ext>
            </a:extLst>
          </p:cNvPr>
          <p:cNvPicPr>
            <a:picLocks noChangeAspect="1"/>
          </p:cNvPicPr>
          <p:nvPr userDrawn="1"/>
        </p:nvPicPr>
        <p:blipFill>
          <a:blip r:embed="rId2"/>
          <a:stretch>
            <a:fillRect/>
          </a:stretch>
        </p:blipFill>
        <p:spPr>
          <a:xfrm>
            <a:off x="499764" y="510005"/>
            <a:ext cx="559505" cy="249305"/>
          </a:xfrm>
          <a:prstGeom prst="rect">
            <a:avLst/>
          </a:prstGeom>
        </p:spPr>
      </p:pic>
      <p:pic>
        <p:nvPicPr>
          <p:cNvPr id="45" name="Picture 44">
            <a:extLst>
              <a:ext uri="{FF2B5EF4-FFF2-40B4-BE49-F238E27FC236}">
                <a16:creationId xmlns:a16="http://schemas.microsoft.com/office/drawing/2014/main" id="{89A268F5-1A4D-7441-BCFE-4491373B51A7}"/>
              </a:ext>
            </a:extLst>
          </p:cNvPr>
          <p:cNvPicPr>
            <a:picLocks noChangeAspect="1"/>
          </p:cNvPicPr>
          <p:nvPr userDrawn="1"/>
        </p:nvPicPr>
        <p:blipFill>
          <a:blip r:embed="rId2"/>
          <a:stretch>
            <a:fillRect/>
          </a:stretch>
        </p:blipFill>
        <p:spPr>
          <a:xfrm>
            <a:off x="499763" y="1360580"/>
            <a:ext cx="559505" cy="249305"/>
          </a:xfrm>
          <a:prstGeom prst="rect">
            <a:avLst/>
          </a:prstGeom>
        </p:spPr>
      </p:pic>
    </p:spTree>
    <p:extLst>
      <p:ext uri="{BB962C8B-B14F-4D97-AF65-F5344CB8AC3E}">
        <p14:creationId xmlns:p14="http://schemas.microsoft.com/office/powerpoint/2010/main" val="4166618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66AD8-FB3F-5244-B38F-E04FC6D06A77}"/>
              </a:ext>
            </a:extLst>
          </p:cNvPr>
          <p:cNvPicPr>
            <a:picLocks noChangeAspect="1"/>
          </p:cNvPicPr>
          <p:nvPr/>
        </p:nvPicPr>
        <p:blipFill>
          <a:blip r:embed="rId2"/>
          <a:stretch>
            <a:fillRect/>
          </a:stretch>
        </p:blipFill>
        <p:spPr>
          <a:xfrm>
            <a:off x="0" y="0"/>
            <a:ext cx="6858000" cy="9906000"/>
          </a:xfrm>
          <a:prstGeom prst="rect">
            <a:avLst/>
          </a:prstGeom>
        </p:spPr>
      </p:pic>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358443" y="2956595"/>
            <a:ext cx="6141116" cy="3992811"/>
          </a:xfrm>
        </p:spPr>
        <p:txBody>
          <a:bodyPr anchor="ctr"/>
          <a:lstStyle>
            <a:lvl1pPr algn="ctr">
              <a:defRPr sz="3199" b="0" i="0" spc="169">
                <a:solidFill>
                  <a:schemeClr val="bg1"/>
                </a:solidFill>
                <a:latin typeface="RL2" pitchFamily="2" charset="77"/>
                <a:cs typeface="Heebo" pitchFamily="2" charset="-79"/>
              </a:defRPr>
            </a:lvl1pPr>
          </a:lstStyle>
          <a:p>
            <a:r>
              <a:rPr lang="en-US"/>
              <a:t>THANK YOU</a:t>
            </a:r>
          </a:p>
        </p:txBody>
      </p:sp>
      <p:pic>
        <p:nvPicPr>
          <p:cNvPr id="7" name="Picture 6">
            <a:extLst>
              <a:ext uri="{FF2B5EF4-FFF2-40B4-BE49-F238E27FC236}">
                <a16:creationId xmlns:a16="http://schemas.microsoft.com/office/drawing/2014/main" id="{13360870-666D-B14B-9D2C-4185AABA593E}"/>
              </a:ext>
            </a:extLst>
          </p:cNvPr>
          <p:cNvPicPr>
            <a:picLocks noChangeAspect="1"/>
          </p:cNvPicPr>
          <p:nvPr userDrawn="1"/>
        </p:nvPicPr>
        <p:blipFill>
          <a:blip r:embed="rId3"/>
          <a:stretch>
            <a:fillRect/>
          </a:stretch>
        </p:blipFill>
        <p:spPr>
          <a:xfrm>
            <a:off x="358443" y="8809673"/>
            <a:ext cx="1236626" cy="798431"/>
          </a:xfrm>
          <a:prstGeom prst="rect">
            <a:avLst/>
          </a:prstGeom>
        </p:spPr>
      </p:pic>
    </p:spTree>
    <p:extLst>
      <p:ext uri="{BB962C8B-B14F-4D97-AF65-F5344CB8AC3E}">
        <p14:creationId xmlns:p14="http://schemas.microsoft.com/office/powerpoint/2010/main" val="1356078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151E14-70F7-45DB-8350-5A508C6A14EE}" type="datetimeFigureOut">
              <a:rPr lang="en-AU" smtClean="0"/>
              <a:t>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1259513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51E14-70F7-45DB-8350-5A508C6A14EE}" type="datetimeFigureOut">
              <a:rPr lang="en-AU" smtClean="0"/>
              <a:t>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4282746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151E14-70F7-45DB-8350-5A508C6A14EE}" type="datetimeFigureOut">
              <a:rPr lang="en-AU" smtClean="0"/>
              <a:t>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201476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151E14-70F7-45DB-8350-5A508C6A14EE}" type="datetimeFigureOut">
              <a:rPr lang="en-AU" smtClean="0"/>
              <a:t>7/02/2024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4048765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151E14-70F7-45DB-8350-5A508C6A14EE}" type="datetimeFigureOut">
              <a:rPr lang="en-AU" smtClean="0"/>
              <a:t>7/02/2024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1003889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151E14-70F7-45DB-8350-5A508C6A14EE}" type="datetimeFigureOut">
              <a:rPr lang="en-AU" smtClean="0"/>
              <a:t>7/02/2024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4209806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51E14-70F7-45DB-8350-5A508C6A14EE}" type="datetimeFigureOut">
              <a:rPr lang="en-AU" smtClean="0"/>
              <a:t>7/02/2024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2007556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151E14-70F7-45DB-8350-5A508C6A14EE}" type="datetimeFigureOut">
              <a:rPr lang="en-AU" smtClean="0"/>
              <a:t>7/02/2024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419889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Green Black">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tanding in front of a crowd posing for the camera&#10;&#10;Description automatically generated">
            <a:extLst>
              <a:ext uri="{FF2B5EF4-FFF2-40B4-BE49-F238E27FC236}">
                <a16:creationId xmlns:a16="http://schemas.microsoft.com/office/drawing/2014/main" id="{56BBF17D-BB8F-A941-948C-B7EA7B8FF0CB}"/>
              </a:ext>
            </a:extLst>
          </p:cNvPr>
          <p:cNvPicPr>
            <a:picLocks noChangeAspect="1"/>
          </p:cNvPicPr>
          <p:nvPr userDrawn="1"/>
        </p:nvPicPr>
        <p:blipFill rotWithShape="1">
          <a:blip r:embed="rId2"/>
          <a:srcRect l="22970" t="26611" r="19512"/>
          <a:stretch/>
        </p:blipFill>
        <p:spPr>
          <a:xfrm>
            <a:off x="0" y="4953000"/>
            <a:ext cx="6858000" cy="4953000"/>
          </a:xfrm>
          <a:prstGeom prst="rect">
            <a:avLst/>
          </a:prstGeom>
        </p:spPr>
      </p:pic>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301002" y="522294"/>
            <a:ext cx="6128373" cy="4155541"/>
          </a:xfrm>
        </p:spPr>
        <p:txBody>
          <a:bodyPr anchor="ctr"/>
          <a:lstStyle>
            <a:lvl1pPr algn="l">
              <a:defRPr sz="5999" b="0" i="0">
                <a:solidFill>
                  <a:srgbClr val="00B451"/>
                </a:solidFill>
                <a:latin typeface="RL2 Medium" pitchFamily="2" charset="77"/>
              </a:defRPr>
            </a:lvl1pPr>
          </a:lstStyle>
          <a:p>
            <a:r>
              <a:rPr lang="en-US"/>
              <a:t>↓</a:t>
            </a:r>
            <a:br>
              <a:rPr lang="en-US"/>
            </a:br>
            <a:r>
              <a:rPr lang="en-US"/>
              <a:t>Section</a:t>
            </a:r>
            <a:br>
              <a:rPr lang="en-US"/>
            </a:br>
            <a:r>
              <a:rPr lang="en-US"/>
              <a:t>Title Here</a:t>
            </a:r>
            <a:br>
              <a:rPr lang="en-US"/>
            </a:br>
            <a:r>
              <a:rPr lang="en-US"/>
              <a:t>↓</a:t>
            </a:r>
          </a:p>
        </p:txBody>
      </p:sp>
      <p:sp>
        <p:nvSpPr>
          <p:cNvPr id="19" name="Slide Number Placeholder 5">
            <a:extLst>
              <a:ext uri="{FF2B5EF4-FFF2-40B4-BE49-F238E27FC236}">
                <a16:creationId xmlns:a16="http://schemas.microsoft.com/office/drawing/2014/main" id="{47C2646C-CC87-584C-AEA3-1AA40638E8DC}"/>
              </a:ext>
            </a:extLst>
          </p:cNvPr>
          <p:cNvSpPr>
            <a:spLocks noGrp="1"/>
          </p:cNvSpPr>
          <p:nvPr>
            <p:ph type="sldNum" sz="quarter" idx="12"/>
          </p:nvPr>
        </p:nvSpPr>
        <p:spPr>
          <a:xfrm>
            <a:off x="6429376" y="9271101"/>
            <a:ext cx="357187" cy="359733"/>
          </a:xfrm>
          <a:prstGeom prst="rect">
            <a:avLst/>
          </a:prstGeom>
        </p:spPr>
        <p:txBody>
          <a:bodyPr anchor="b"/>
          <a:lstStyle>
            <a:lvl1pPr algn="r">
              <a:defRPr sz="450" b="0" i="0">
                <a:solidFill>
                  <a:schemeClr val="accent1"/>
                </a:solidFill>
                <a:latin typeface="RL2" pitchFamily="2" charset="77"/>
                <a:cs typeface="Heebo" pitchFamily="2" charset="-79"/>
              </a:defRPr>
            </a:lvl1pPr>
          </a:lstStyle>
          <a:p>
            <a:fld id="{D4587F19-37F1-9F4C-926F-ACF2AA4CC61A}" type="slidenum">
              <a:rPr lang="en-US" smtClean="0"/>
              <a:pPr/>
              <a:t>‹#›</a:t>
            </a:fld>
            <a:endParaRPr lang="en-US"/>
          </a:p>
        </p:txBody>
      </p:sp>
      <p:pic>
        <p:nvPicPr>
          <p:cNvPr id="11" name="Picture 10">
            <a:extLst>
              <a:ext uri="{FF2B5EF4-FFF2-40B4-BE49-F238E27FC236}">
                <a16:creationId xmlns:a16="http://schemas.microsoft.com/office/drawing/2014/main" id="{FC9EA9A8-5091-AA4C-9EE7-51CCE1BD9BB2}"/>
              </a:ext>
            </a:extLst>
          </p:cNvPr>
          <p:cNvPicPr>
            <a:picLocks noChangeAspect="1"/>
          </p:cNvPicPr>
          <p:nvPr userDrawn="1"/>
        </p:nvPicPr>
        <p:blipFill>
          <a:blip r:embed="rId3"/>
          <a:stretch>
            <a:fillRect/>
          </a:stretch>
        </p:blipFill>
        <p:spPr>
          <a:xfrm>
            <a:off x="5320373" y="275168"/>
            <a:ext cx="1236626" cy="798431"/>
          </a:xfrm>
          <a:prstGeom prst="rect">
            <a:avLst/>
          </a:prstGeom>
        </p:spPr>
      </p:pic>
    </p:spTree>
    <p:extLst>
      <p:ext uri="{BB962C8B-B14F-4D97-AF65-F5344CB8AC3E}">
        <p14:creationId xmlns:p14="http://schemas.microsoft.com/office/powerpoint/2010/main" val="2898161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151E14-70F7-45DB-8350-5A508C6A14EE}" type="datetimeFigureOut">
              <a:rPr lang="en-AU" smtClean="0"/>
              <a:t>7/02/2024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1949526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51E14-70F7-45DB-8350-5A508C6A14EE}" type="datetimeFigureOut">
              <a:rPr lang="en-AU" smtClean="0"/>
              <a:t>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20668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51E14-70F7-45DB-8350-5A508C6A14EE}" type="datetimeFigureOut">
              <a:rPr lang="en-AU" smtClean="0"/>
              <a:t>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3C2D92-DCD4-412B-9763-9694E4B41E88}" type="slidenum">
              <a:rPr lang="en-AU" smtClean="0"/>
              <a:t>‹#›</a:t>
            </a:fld>
            <a:endParaRPr lang="en-AU"/>
          </a:p>
        </p:txBody>
      </p:sp>
    </p:spTree>
    <p:extLst>
      <p:ext uri="{BB962C8B-B14F-4D97-AF65-F5344CB8AC3E}">
        <p14:creationId xmlns:p14="http://schemas.microsoft.com/office/powerpoint/2010/main" val="386391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Green Blac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301002" y="522294"/>
            <a:ext cx="6128373" cy="4155541"/>
          </a:xfrm>
        </p:spPr>
        <p:txBody>
          <a:bodyPr anchor="ctr"/>
          <a:lstStyle>
            <a:lvl1pPr algn="l">
              <a:defRPr sz="5999" b="0" i="0">
                <a:solidFill>
                  <a:srgbClr val="00B451"/>
                </a:solidFill>
                <a:latin typeface="RL2 Medium" pitchFamily="2" charset="77"/>
              </a:defRPr>
            </a:lvl1pPr>
          </a:lstStyle>
          <a:p>
            <a:r>
              <a:rPr lang="en-US"/>
              <a:t>↓</a:t>
            </a:r>
            <a:br>
              <a:rPr lang="en-US"/>
            </a:br>
            <a:r>
              <a:rPr lang="en-US"/>
              <a:t>Section</a:t>
            </a:r>
            <a:br>
              <a:rPr lang="en-US"/>
            </a:br>
            <a:r>
              <a:rPr lang="en-US"/>
              <a:t>Title Here</a:t>
            </a:r>
            <a:br>
              <a:rPr lang="en-US"/>
            </a:br>
            <a:r>
              <a:rPr lang="en-US"/>
              <a:t>↓</a:t>
            </a:r>
          </a:p>
        </p:txBody>
      </p:sp>
      <p:sp>
        <p:nvSpPr>
          <p:cNvPr id="19" name="Slide Number Placeholder 5">
            <a:extLst>
              <a:ext uri="{FF2B5EF4-FFF2-40B4-BE49-F238E27FC236}">
                <a16:creationId xmlns:a16="http://schemas.microsoft.com/office/drawing/2014/main" id="{47C2646C-CC87-584C-AEA3-1AA40638E8DC}"/>
              </a:ext>
            </a:extLst>
          </p:cNvPr>
          <p:cNvSpPr>
            <a:spLocks noGrp="1"/>
          </p:cNvSpPr>
          <p:nvPr>
            <p:ph type="sldNum" sz="quarter" idx="12"/>
          </p:nvPr>
        </p:nvSpPr>
        <p:spPr>
          <a:xfrm>
            <a:off x="6429376" y="9271101"/>
            <a:ext cx="357187" cy="359733"/>
          </a:xfrm>
          <a:prstGeom prst="rect">
            <a:avLst/>
          </a:prstGeom>
        </p:spPr>
        <p:txBody>
          <a:bodyPr anchor="b"/>
          <a:lstStyle>
            <a:lvl1pPr algn="r">
              <a:defRPr sz="450" b="0" i="0">
                <a:solidFill>
                  <a:schemeClr val="accent1"/>
                </a:solidFill>
                <a:latin typeface="RL2" pitchFamily="2" charset="77"/>
                <a:cs typeface="Heebo" pitchFamily="2" charset="-79"/>
              </a:defRPr>
            </a:lvl1pPr>
          </a:lstStyle>
          <a:p>
            <a:fld id="{D4587F19-37F1-9F4C-926F-ACF2AA4CC61A}" type="slidenum">
              <a:rPr lang="en-US" smtClean="0"/>
              <a:pPr/>
              <a:t>‹#›</a:t>
            </a:fld>
            <a:endParaRPr lang="en-US"/>
          </a:p>
        </p:txBody>
      </p:sp>
      <p:pic>
        <p:nvPicPr>
          <p:cNvPr id="11" name="Picture 10">
            <a:extLst>
              <a:ext uri="{FF2B5EF4-FFF2-40B4-BE49-F238E27FC236}">
                <a16:creationId xmlns:a16="http://schemas.microsoft.com/office/drawing/2014/main" id="{FC9EA9A8-5091-AA4C-9EE7-51CCE1BD9BB2}"/>
              </a:ext>
            </a:extLst>
          </p:cNvPr>
          <p:cNvPicPr>
            <a:picLocks noChangeAspect="1"/>
          </p:cNvPicPr>
          <p:nvPr userDrawn="1"/>
        </p:nvPicPr>
        <p:blipFill>
          <a:blip r:embed="rId2"/>
          <a:stretch>
            <a:fillRect/>
          </a:stretch>
        </p:blipFill>
        <p:spPr>
          <a:xfrm>
            <a:off x="5320373" y="275168"/>
            <a:ext cx="1236626" cy="798431"/>
          </a:xfrm>
          <a:prstGeom prst="rect">
            <a:avLst/>
          </a:prstGeom>
        </p:spPr>
      </p:pic>
      <p:pic>
        <p:nvPicPr>
          <p:cNvPr id="5" name="Picture 4" descr="A group of people posing for the camera&#10;&#10;Description automatically generated">
            <a:extLst>
              <a:ext uri="{FF2B5EF4-FFF2-40B4-BE49-F238E27FC236}">
                <a16:creationId xmlns:a16="http://schemas.microsoft.com/office/drawing/2014/main" id="{6581B780-BA88-3341-8B00-6C8870BD2BFD}"/>
              </a:ext>
            </a:extLst>
          </p:cNvPr>
          <p:cNvPicPr>
            <a:picLocks noChangeAspect="1"/>
          </p:cNvPicPr>
          <p:nvPr userDrawn="1"/>
        </p:nvPicPr>
        <p:blipFill rotWithShape="1">
          <a:blip r:embed="rId3"/>
          <a:srcRect l="14810" t="10172" r="14810" b="8450"/>
          <a:stretch/>
        </p:blipFill>
        <p:spPr>
          <a:xfrm>
            <a:off x="0" y="4953000"/>
            <a:ext cx="6858000" cy="4953000"/>
          </a:xfrm>
          <a:prstGeom prst="rect">
            <a:avLst/>
          </a:prstGeom>
        </p:spPr>
      </p:pic>
    </p:spTree>
    <p:extLst>
      <p:ext uri="{BB962C8B-B14F-4D97-AF65-F5344CB8AC3E}">
        <p14:creationId xmlns:p14="http://schemas.microsoft.com/office/powerpoint/2010/main" val="32428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Green 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7E93B2-C190-3146-8BEA-5CAA9EFEE911}"/>
              </a:ext>
            </a:extLst>
          </p:cNvPr>
          <p:cNvSpPr>
            <a:spLocks noGrp="1"/>
          </p:cNvSpPr>
          <p:nvPr>
            <p:ph type="pic" sz="quarter" idx="13"/>
          </p:nvPr>
        </p:nvSpPr>
        <p:spPr>
          <a:xfrm>
            <a:off x="2319246" y="0"/>
            <a:ext cx="4538754" cy="9918700"/>
          </a:xfrm>
          <a:custGeom>
            <a:avLst/>
            <a:gdLst>
              <a:gd name="connsiteX0" fmla="*/ 0 w 7550150"/>
              <a:gd name="connsiteY0" fmla="*/ 0 h 6858000"/>
              <a:gd name="connsiteX1" fmla="*/ 7550150 w 7550150"/>
              <a:gd name="connsiteY1" fmla="*/ 0 h 6858000"/>
              <a:gd name="connsiteX2" fmla="*/ 7550150 w 7550150"/>
              <a:gd name="connsiteY2" fmla="*/ 6858000 h 6858000"/>
              <a:gd name="connsiteX3" fmla="*/ 0 w 7550150"/>
              <a:gd name="connsiteY3" fmla="*/ 6858000 h 6858000"/>
              <a:gd name="connsiteX4" fmla="*/ 0 w 7550150"/>
              <a:gd name="connsiteY4" fmla="*/ 0 h 6858000"/>
              <a:gd name="connsiteX0" fmla="*/ 0 w 7550150"/>
              <a:gd name="connsiteY0" fmla="*/ 0 h 6866792"/>
              <a:gd name="connsiteX1" fmla="*/ 7550150 w 7550150"/>
              <a:gd name="connsiteY1" fmla="*/ 0 h 6866792"/>
              <a:gd name="connsiteX2" fmla="*/ 7550150 w 7550150"/>
              <a:gd name="connsiteY2" fmla="*/ 6858000 h 6866792"/>
              <a:gd name="connsiteX3" fmla="*/ 3982916 w 7550150"/>
              <a:gd name="connsiteY3" fmla="*/ 6866792 h 6866792"/>
              <a:gd name="connsiteX4" fmla="*/ 0 w 7550150"/>
              <a:gd name="connsiteY4" fmla="*/ 0 h 6866792"/>
              <a:gd name="connsiteX0" fmla="*/ 0 w 8068896"/>
              <a:gd name="connsiteY0" fmla="*/ 0 h 6866792"/>
              <a:gd name="connsiteX1" fmla="*/ 8068896 w 8068896"/>
              <a:gd name="connsiteY1" fmla="*/ 0 h 6866792"/>
              <a:gd name="connsiteX2" fmla="*/ 7550150 w 8068896"/>
              <a:gd name="connsiteY2" fmla="*/ 6858000 h 6866792"/>
              <a:gd name="connsiteX3" fmla="*/ 3982916 w 8068896"/>
              <a:gd name="connsiteY3" fmla="*/ 6866792 h 6866792"/>
              <a:gd name="connsiteX4" fmla="*/ 0 w 8068896"/>
              <a:gd name="connsiteY4" fmla="*/ 0 h 6866792"/>
              <a:gd name="connsiteX0" fmla="*/ 0 w 8068896"/>
              <a:gd name="connsiteY0" fmla="*/ 0 h 6866792"/>
              <a:gd name="connsiteX1" fmla="*/ 8068896 w 8068896"/>
              <a:gd name="connsiteY1" fmla="*/ 0 h 6866792"/>
              <a:gd name="connsiteX2" fmla="*/ 8060104 w 8068896"/>
              <a:gd name="connsiteY2" fmla="*/ 6858000 h 6866792"/>
              <a:gd name="connsiteX3" fmla="*/ 3982916 w 8068896"/>
              <a:gd name="connsiteY3" fmla="*/ 6866792 h 6866792"/>
              <a:gd name="connsiteX4" fmla="*/ 0 w 8068896"/>
              <a:gd name="connsiteY4" fmla="*/ 0 h 686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8896" h="6866792">
                <a:moveTo>
                  <a:pt x="0" y="0"/>
                </a:moveTo>
                <a:lnTo>
                  <a:pt x="8068896" y="0"/>
                </a:lnTo>
                <a:cubicBezTo>
                  <a:pt x="8065965" y="2286000"/>
                  <a:pt x="8063035" y="4572000"/>
                  <a:pt x="8060104" y="6858000"/>
                </a:cubicBezTo>
                <a:lnTo>
                  <a:pt x="3982916" y="6866792"/>
                </a:lnTo>
                <a:lnTo>
                  <a:pt x="0" y="0"/>
                </a:lnTo>
                <a:close/>
              </a:path>
            </a:pathLst>
          </a:custGeom>
          <a:pattFill prst="ltUpDiag">
            <a:fgClr>
              <a:schemeClr val="bg1"/>
            </a:fgClr>
            <a:bgClr>
              <a:schemeClr val="accent1"/>
            </a:bgClr>
          </a:pattFill>
        </p:spPr>
        <p:txBody>
          <a:bodyPr/>
          <a:lstStyle/>
          <a:p>
            <a:r>
              <a:rPr lang="en-GB"/>
              <a:t>Click icon to add picture</a:t>
            </a:r>
            <a:endParaRPr lang="en-US"/>
          </a:p>
        </p:txBody>
      </p:sp>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301002" y="6146918"/>
            <a:ext cx="3399461" cy="3483915"/>
          </a:xfrm>
        </p:spPr>
        <p:txBody>
          <a:bodyPr anchor="ctr"/>
          <a:lstStyle>
            <a:lvl1pPr algn="l">
              <a:defRPr sz="4799" b="0" i="0">
                <a:solidFill>
                  <a:schemeClr val="bg1"/>
                </a:solidFill>
                <a:latin typeface="RL2 Medium" pitchFamily="2" charset="77"/>
              </a:defRPr>
            </a:lvl1pPr>
          </a:lstStyle>
          <a:p>
            <a:r>
              <a:rPr lang="en-US"/>
              <a:t>↓</a:t>
            </a:r>
            <a:br>
              <a:rPr lang="en-US"/>
            </a:br>
            <a:r>
              <a:rPr lang="en-US"/>
              <a:t>Section</a:t>
            </a:r>
            <a:br>
              <a:rPr lang="en-US"/>
            </a:br>
            <a:r>
              <a:rPr lang="en-US"/>
              <a:t>Title Here</a:t>
            </a:r>
            <a:br>
              <a:rPr lang="en-US"/>
            </a:br>
            <a:r>
              <a:rPr lang="en-US"/>
              <a:t>↓</a:t>
            </a:r>
          </a:p>
        </p:txBody>
      </p:sp>
      <p:sp>
        <p:nvSpPr>
          <p:cNvPr id="16" name="Slide Number Placeholder 5">
            <a:extLst>
              <a:ext uri="{FF2B5EF4-FFF2-40B4-BE49-F238E27FC236}">
                <a16:creationId xmlns:a16="http://schemas.microsoft.com/office/drawing/2014/main" id="{7C9824C8-940E-164A-A98A-714ACF401717}"/>
              </a:ext>
            </a:extLst>
          </p:cNvPr>
          <p:cNvSpPr>
            <a:spLocks noGrp="1"/>
          </p:cNvSpPr>
          <p:nvPr>
            <p:ph type="sldNum" sz="quarter" idx="12"/>
          </p:nvPr>
        </p:nvSpPr>
        <p:spPr>
          <a:xfrm>
            <a:off x="6457950" y="9285387"/>
            <a:ext cx="328612" cy="345446"/>
          </a:xfrm>
          <a:prstGeom prst="rect">
            <a:avLst/>
          </a:prstGeom>
        </p:spPr>
        <p:txBody>
          <a:bodyPr anchor="b"/>
          <a:lstStyle>
            <a:lvl1pPr algn="r">
              <a:defRPr sz="450" b="0" i="0">
                <a:solidFill>
                  <a:schemeClr val="bg1"/>
                </a:solidFill>
                <a:latin typeface="RL2" pitchFamily="2" charset="77"/>
                <a:cs typeface="Heebo" pitchFamily="2" charset="-79"/>
              </a:defRPr>
            </a:lvl1pPr>
          </a:lstStyle>
          <a:p>
            <a:fld id="{D4587F19-37F1-9F4C-926F-ACF2AA4CC61A}" type="slidenum">
              <a:rPr lang="en-US" smtClean="0"/>
              <a:pPr/>
              <a:t>‹#›</a:t>
            </a:fld>
            <a:endParaRPr lang="en-US"/>
          </a:p>
        </p:txBody>
      </p:sp>
      <p:pic>
        <p:nvPicPr>
          <p:cNvPr id="8" name="Picture 7">
            <a:extLst>
              <a:ext uri="{FF2B5EF4-FFF2-40B4-BE49-F238E27FC236}">
                <a16:creationId xmlns:a16="http://schemas.microsoft.com/office/drawing/2014/main" id="{481BB675-00D0-C14A-B46A-2077D2BD7F9E}"/>
              </a:ext>
            </a:extLst>
          </p:cNvPr>
          <p:cNvPicPr>
            <a:picLocks noChangeAspect="1"/>
          </p:cNvPicPr>
          <p:nvPr userDrawn="1"/>
        </p:nvPicPr>
        <p:blipFill>
          <a:blip r:embed="rId2"/>
          <a:stretch>
            <a:fillRect/>
          </a:stretch>
        </p:blipFill>
        <p:spPr>
          <a:xfrm>
            <a:off x="301001" y="275168"/>
            <a:ext cx="1236626" cy="798431"/>
          </a:xfrm>
          <a:prstGeom prst="rect">
            <a:avLst/>
          </a:prstGeom>
        </p:spPr>
      </p:pic>
    </p:spTree>
    <p:extLst>
      <p:ext uri="{BB962C8B-B14F-4D97-AF65-F5344CB8AC3E}">
        <p14:creationId xmlns:p14="http://schemas.microsoft.com/office/powerpoint/2010/main" val="400201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Green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7E93B2-C190-3146-8BEA-5CAA9EFEE911}"/>
              </a:ext>
            </a:extLst>
          </p:cNvPr>
          <p:cNvSpPr>
            <a:spLocks noGrp="1"/>
          </p:cNvSpPr>
          <p:nvPr>
            <p:ph type="pic" sz="quarter" idx="13"/>
          </p:nvPr>
        </p:nvSpPr>
        <p:spPr>
          <a:xfrm>
            <a:off x="2319246" y="0"/>
            <a:ext cx="4538754" cy="9918700"/>
          </a:xfrm>
          <a:custGeom>
            <a:avLst/>
            <a:gdLst>
              <a:gd name="connsiteX0" fmla="*/ 0 w 7550150"/>
              <a:gd name="connsiteY0" fmla="*/ 0 h 6858000"/>
              <a:gd name="connsiteX1" fmla="*/ 7550150 w 7550150"/>
              <a:gd name="connsiteY1" fmla="*/ 0 h 6858000"/>
              <a:gd name="connsiteX2" fmla="*/ 7550150 w 7550150"/>
              <a:gd name="connsiteY2" fmla="*/ 6858000 h 6858000"/>
              <a:gd name="connsiteX3" fmla="*/ 0 w 7550150"/>
              <a:gd name="connsiteY3" fmla="*/ 6858000 h 6858000"/>
              <a:gd name="connsiteX4" fmla="*/ 0 w 7550150"/>
              <a:gd name="connsiteY4" fmla="*/ 0 h 6858000"/>
              <a:gd name="connsiteX0" fmla="*/ 0 w 7550150"/>
              <a:gd name="connsiteY0" fmla="*/ 0 h 6866792"/>
              <a:gd name="connsiteX1" fmla="*/ 7550150 w 7550150"/>
              <a:gd name="connsiteY1" fmla="*/ 0 h 6866792"/>
              <a:gd name="connsiteX2" fmla="*/ 7550150 w 7550150"/>
              <a:gd name="connsiteY2" fmla="*/ 6858000 h 6866792"/>
              <a:gd name="connsiteX3" fmla="*/ 3982916 w 7550150"/>
              <a:gd name="connsiteY3" fmla="*/ 6866792 h 6866792"/>
              <a:gd name="connsiteX4" fmla="*/ 0 w 7550150"/>
              <a:gd name="connsiteY4" fmla="*/ 0 h 6866792"/>
              <a:gd name="connsiteX0" fmla="*/ 0 w 8068896"/>
              <a:gd name="connsiteY0" fmla="*/ 0 h 6866792"/>
              <a:gd name="connsiteX1" fmla="*/ 8068896 w 8068896"/>
              <a:gd name="connsiteY1" fmla="*/ 0 h 6866792"/>
              <a:gd name="connsiteX2" fmla="*/ 7550150 w 8068896"/>
              <a:gd name="connsiteY2" fmla="*/ 6858000 h 6866792"/>
              <a:gd name="connsiteX3" fmla="*/ 3982916 w 8068896"/>
              <a:gd name="connsiteY3" fmla="*/ 6866792 h 6866792"/>
              <a:gd name="connsiteX4" fmla="*/ 0 w 8068896"/>
              <a:gd name="connsiteY4" fmla="*/ 0 h 6866792"/>
              <a:gd name="connsiteX0" fmla="*/ 0 w 8068896"/>
              <a:gd name="connsiteY0" fmla="*/ 0 h 6866792"/>
              <a:gd name="connsiteX1" fmla="*/ 8068896 w 8068896"/>
              <a:gd name="connsiteY1" fmla="*/ 0 h 6866792"/>
              <a:gd name="connsiteX2" fmla="*/ 8060104 w 8068896"/>
              <a:gd name="connsiteY2" fmla="*/ 6858000 h 6866792"/>
              <a:gd name="connsiteX3" fmla="*/ 3982916 w 8068896"/>
              <a:gd name="connsiteY3" fmla="*/ 6866792 h 6866792"/>
              <a:gd name="connsiteX4" fmla="*/ 0 w 8068896"/>
              <a:gd name="connsiteY4" fmla="*/ 0 h 686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8896" h="6866792">
                <a:moveTo>
                  <a:pt x="0" y="0"/>
                </a:moveTo>
                <a:lnTo>
                  <a:pt x="8068896" y="0"/>
                </a:lnTo>
                <a:cubicBezTo>
                  <a:pt x="8065965" y="2286000"/>
                  <a:pt x="8063035" y="4572000"/>
                  <a:pt x="8060104" y="6858000"/>
                </a:cubicBezTo>
                <a:lnTo>
                  <a:pt x="3982916" y="6866792"/>
                </a:lnTo>
                <a:lnTo>
                  <a:pt x="0" y="0"/>
                </a:lnTo>
                <a:close/>
              </a:path>
            </a:pathLst>
          </a:custGeom>
          <a:pattFill prst="ltUpDiag">
            <a:fgClr>
              <a:schemeClr val="bg1"/>
            </a:fgClr>
            <a:bgClr>
              <a:schemeClr val="accent1"/>
            </a:bgClr>
          </a:pattFill>
        </p:spPr>
        <p:txBody>
          <a:bodyPr/>
          <a:lstStyle/>
          <a:p>
            <a:r>
              <a:rPr lang="en-GB"/>
              <a:t>Click icon to add picture</a:t>
            </a:r>
            <a:endParaRPr lang="en-US"/>
          </a:p>
        </p:txBody>
      </p:sp>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301002" y="6146918"/>
            <a:ext cx="3399461" cy="3483915"/>
          </a:xfrm>
        </p:spPr>
        <p:txBody>
          <a:bodyPr anchor="ctr"/>
          <a:lstStyle>
            <a:lvl1pPr algn="l">
              <a:defRPr sz="4799" b="0" i="0">
                <a:solidFill>
                  <a:schemeClr val="accent1"/>
                </a:solidFill>
                <a:latin typeface="RL2 Medium" pitchFamily="2" charset="77"/>
              </a:defRPr>
            </a:lvl1pPr>
          </a:lstStyle>
          <a:p>
            <a:r>
              <a:rPr lang="en-US"/>
              <a:t>↓</a:t>
            </a:r>
            <a:br>
              <a:rPr lang="en-US"/>
            </a:br>
            <a:r>
              <a:rPr lang="en-US"/>
              <a:t>Section</a:t>
            </a:r>
            <a:br>
              <a:rPr lang="en-US"/>
            </a:br>
            <a:r>
              <a:rPr lang="en-US"/>
              <a:t>Title Here</a:t>
            </a:r>
            <a:br>
              <a:rPr lang="en-US"/>
            </a:br>
            <a:r>
              <a:rPr lang="en-US"/>
              <a:t>↓</a:t>
            </a:r>
          </a:p>
        </p:txBody>
      </p:sp>
      <p:sp>
        <p:nvSpPr>
          <p:cNvPr id="16" name="Slide Number Placeholder 5">
            <a:extLst>
              <a:ext uri="{FF2B5EF4-FFF2-40B4-BE49-F238E27FC236}">
                <a16:creationId xmlns:a16="http://schemas.microsoft.com/office/drawing/2014/main" id="{7C9824C8-940E-164A-A98A-714ACF401717}"/>
              </a:ext>
            </a:extLst>
          </p:cNvPr>
          <p:cNvSpPr>
            <a:spLocks noGrp="1"/>
          </p:cNvSpPr>
          <p:nvPr>
            <p:ph type="sldNum" sz="quarter" idx="12"/>
          </p:nvPr>
        </p:nvSpPr>
        <p:spPr>
          <a:xfrm>
            <a:off x="6457950" y="9285387"/>
            <a:ext cx="328612" cy="345446"/>
          </a:xfrm>
          <a:prstGeom prst="rect">
            <a:avLst/>
          </a:prstGeom>
        </p:spPr>
        <p:txBody>
          <a:bodyPr anchor="b"/>
          <a:lstStyle>
            <a:lvl1pPr algn="r">
              <a:defRPr sz="450" b="0" i="0">
                <a:solidFill>
                  <a:schemeClr val="bg1"/>
                </a:solidFill>
                <a:latin typeface="RL2" pitchFamily="2" charset="77"/>
                <a:cs typeface="Heebo" pitchFamily="2" charset="-79"/>
              </a:defRPr>
            </a:lvl1pPr>
          </a:lstStyle>
          <a:p>
            <a:fld id="{D4587F19-37F1-9F4C-926F-ACF2AA4CC61A}" type="slidenum">
              <a:rPr lang="en-US" smtClean="0"/>
              <a:pPr/>
              <a:t>‹#›</a:t>
            </a:fld>
            <a:endParaRPr lang="en-US"/>
          </a:p>
        </p:txBody>
      </p:sp>
      <p:pic>
        <p:nvPicPr>
          <p:cNvPr id="6" name="Picture 5">
            <a:extLst>
              <a:ext uri="{FF2B5EF4-FFF2-40B4-BE49-F238E27FC236}">
                <a16:creationId xmlns:a16="http://schemas.microsoft.com/office/drawing/2014/main" id="{07E54635-9C05-3142-B355-C6FDDB767313}"/>
              </a:ext>
            </a:extLst>
          </p:cNvPr>
          <p:cNvPicPr>
            <a:picLocks noChangeAspect="1"/>
          </p:cNvPicPr>
          <p:nvPr userDrawn="1"/>
        </p:nvPicPr>
        <p:blipFill>
          <a:blip r:embed="rId2"/>
          <a:stretch>
            <a:fillRect/>
          </a:stretch>
        </p:blipFill>
        <p:spPr>
          <a:xfrm>
            <a:off x="301001" y="275168"/>
            <a:ext cx="1236626" cy="798431"/>
          </a:xfrm>
          <a:prstGeom prst="rect">
            <a:avLst/>
          </a:prstGeom>
        </p:spPr>
      </p:pic>
    </p:spTree>
    <p:extLst>
      <p:ext uri="{BB962C8B-B14F-4D97-AF65-F5344CB8AC3E}">
        <p14:creationId xmlns:p14="http://schemas.microsoft.com/office/powerpoint/2010/main" val="252939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plit">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66AD8-FB3F-5244-B38F-E04FC6D06A77}"/>
              </a:ext>
            </a:extLst>
          </p:cNvPr>
          <p:cNvPicPr>
            <a:picLocks noChangeAspect="1"/>
          </p:cNvPicPr>
          <p:nvPr/>
        </p:nvPicPr>
        <p:blipFill>
          <a:blip r:embed="rId2"/>
          <a:stretch>
            <a:fillRect/>
          </a:stretch>
        </p:blipFill>
        <p:spPr>
          <a:xfrm>
            <a:off x="0" y="0"/>
            <a:ext cx="6858000" cy="9906000"/>
          </a:xfrm>
          <a:prstGeom prst="rect">
            <a:avLst/>
          </a:prstGeom>
        </p:spPr>
      </p:pic>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358443" y="2956595"/>
            <a:ext cx="6141116" cy="3992811"/>
          </a:xfrm>
        </p:spPr>
        <p:txBody>
          <a:bodyPr anchor="ctr"/>
          <a:lstStyle>
            <a:lvl1pPr algn="ctr">
              <a:defRPr sz="3999" b="0" i="0" spc="169">
                <a:solidFill>
                  <a:schemeClr val="bg1"/>
                </a:solidFill>
                <a:latin typeface="RL2" pitchFamily="2" charset="77"/>
                <a:cs typeface="Heebo" pitchFamily="2" charset="-79"/>
              </a:defRPr>
            </a:lvl1pPr>
          </a:lstStyle>
          <a:p>
            <a:r>
              <a:rPr lang="en-US"/>
              <a:t>SECTION TITLE</a:t>
            </a:r>
            <a:br>
              <a:rPr lang="en-US"/>
            </a:br>
            <a:r>
              <a:rPr lang="en-US"/>
              <a:t>HERE</a:t>
            </a:r>
          </a:p>
        </p:txBody>
      </p:sp>
      <p:pic>
        <p:nvPicPr>
          <p:cNvPr id="8" name="Picture 7">
            <a:extLst>
              <a:ext uri="{FF2B5EF4-FFF2-40B4-BE49-F238E27FC236}">
                <a16:creationId xmlns:a16="http://schemas.microsoft.com/office/drawing/2014/main" id="{B1A1F1C8-14B5-6C4C-8ABA-C306559EB93D}"/>
              </a:ext>
            </a:extLst>
          </p:cNvPr>
          <p:cNvPicPr>
            <a:picLocks noChangeAspect="1"/>
          </p:cNvPicPr>
          <p:nvPr userDrawn="1"/>
        </p:nvPicPr>
        <p:blipFill>
          <a:blip r:embed="rId3"/>
          <a:stretch>
            <a:fillRect/>
          </a:stretch>
        </p:blipFill>
        <p:spPr>
          <a:xfrm>
            <a:off x="5262933" y="418020"/>
            <a:ext cx="1236626" cy="798431"/>
          </a:xfrm>
          <a:prstGeom prst="rect">
            <a:avLst/>
          </a:prstGeom>
        </p:spPr>
      </p:pic>
    </p:spTree>
    <p:extLst>
      <p:ext uri="{BB962C8B-B14F-4D97-AF65-F5344CB8AC3E}">
        <p14:creationId xmlns:p14="http://schemas.microsoft.com/office/powerpoint/2010/main" val="393433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Under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501163" y="3228623"/>
            <a:ext cx="5855676" cy="3448755"/>
          </a:xfrm>
        </p:spPr>
        <p:txBody>
          <a:bodyPr anchor="ctr"/>
          <a:lstStyle>
            <a:lvl1pPr algn="ctr">
              <a:defRPr sz="2699" b="0" i="0" u="sng" cap="none" spc="1350" normalizeH="0" baseline="0">
                <a:solidFill>
                  <a:schemeClr val="tx1"/>
                </a:solidFill>
                <a:uFill>
                  <a:solidFill>
                    <a:schemeClr val="accent1"/>
                  </a:solidFill>
                </a:uFill>
                <a:latin typeface="RL2 Thin" pitchFamily="2" charset="77"/>
                <a:cs typeface="Heebo Thin" pitchFamily="2" charset="-79"/>
              </a:defRPr>
            </a:lvl1pPr>
          </a:lstStyle>
          <a:p>
            <a:r>
              <a:rPr lang="en-US"/>
              <a:t>SECTION TITLE</a:t>
            </a:r>
          </a:p>
        </p:txBody>
      </p:sp>
      <p:sp>
        <p:nvSpPr>
          <p:cNvPr id="7" name="Slide Number Placeholder 5">
            <a:extLst>
              <a:ext uri="{FF2B5EF4-FFF2-40B4-BE49-F238E27FC236}">
                <a16:creationId xmlns:a16="http://schemas.microsoft.com/office/drawing/2014/main" id="{39E988C4-ECD9-BD4D-AFB2-ACDAAF1A0119}"/>
              </a:ext>
            </a:extLst>
          </p:cNvPr>
          <p:cNvSpPr>
            <a:spLocks noGrp="1"/>
          </p:cNvSpPr>
          <p:nvPr>
            <p:ph type="sldNum" sz="quarter" idx="12"/>
          </p:nvPr>
        </p:nvSpPr>
        <p:spPr>
          <a:xfrm>
            <a:off x="6356840" y="9242532"/>
            <a:ext cx="429723" cy="388301"/>
          </a:xfrm>
          <a:prstGeom prst="rect">
            <a:avLst/>
          </a:prstGeom>
        </p:spPr>
        <p:txBody>
          <a:bodyPr anchor="b"/>
          <a:lstStyle>
            <a:lvl1pPr algn="r">
              <a:defRPr sz="450" b="0" i="0">
                <a:solidFill>
                  <a:schemeClr val="tx1"/>
                </a:solidFill>
                <a:latin typeface="RL2" pitchFamily="2" charset="77"/>
                <a:cs typeface="Heebo" pitchFamily="2" charset="-79"/>
              </a:defRPr>
            </a:lvl1pPr>
          </a:lstStyle>
          <a:p>
            <a:fld id="{D4587F19-37F1-9F4C-926F-ACF2AA4CC61A}" type="slidenum">
              <a:rPr lang="en-US" smtClean="0"/>
              <a:pPr/>
              <a:t>‹#›</a:t>
            </a:fld>
            <a:endParaRPr lang="en-US"/>
          </a:p>
        </p:txBody>
      </p:sp>
      <p:pic>
        <p:nvPicPr>
          <p:cNvPr id="8" name="Picture 7">
            <a:extLst>
              <a:ext uri="{FF2B5EF4-FFF2-40B4-BE49-F238E27FC236}">
                <a16:creationId xmlns:a16="http://schemas.microsoft.com/office/drawing/2014/main" id="{9BE79679-0AB0-8642-8024-ECE80610524E}"/>
              </a:ext>
            </a:extLst>
          </p:cNvPr>
          <p:cNvPicPr>
            <a:picLocks noChangeAspect="1"/>
          </p:cNvPicPr>
          <p:nvPr userDrawn="1"/>
        </p:nvPicPr>
        <p:blipFill>
          <a:blip r:embed="rId2"/>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126473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Bold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0AC3-1B87-324A-BD80-DB35D0E9B5F9}"/>
              </a:ext>
            </a:extLst>
          </p:cNvPr>
          <p:cNvSpPr>
            <a:spLocks noGrp="1"/>
          </p:cNvSpPr>
          <p:nvPr>
            <p:ph type="ctrTitle" hasCustomPrompt="1"/>
          </p:nvPr>
        </p:nvSpPr>
        <p:spPr>
          <a:xfrm>
            <a:off x="358443" y="2589706"/>
            <a:ext cx="6141116" cy="3295801"/>
          </a:xfrm>
        </p:spPr>
        <p:txBody>
          <a:bodyPr anchor="b"/>
          <a:lstStyle>
            <a:lvl1pPr algn="l">
              <a:defRPr sz="7998" b="1" i="0" u="sng" spc="0" baseline="0">
                <a:solidFill>
                  <a:schemeClr val="bg1"/>
                </a:solidFill>
                <a:uFill>
                  <a:solidFill>
                    <a:schemeClr val="tx1"/>
                  </a:solidFill>
                </a:uFill>
                <a:latin typeface="RL2 ExtraBold" pitchFamily="2" charset="77"/>
                <a:cs typeface="Heebo ExtraBold" pitchFamily="2" charset="-79"/>
              </a:defRPr>
            </a:lvl1pPr>
          </a:lstStyle>
          <a:p>
            <a:r>
              <a:rPr lang="en-US"/>
              <a:t>Bold</a:t>
            </a:r>
            <a:br>
              <a:rPr lang="en-US"/>
            </a:br>
            <a:r>
              <a:rPr lang="en-US"/>
              <a:t>Statement.</a:t>
            </a:r>
          </a:p>
        </p:txBody>
      </p:sp>
      <p:sp>
        <p:nvSpPr>
          <p:cNvPr id="14" name="Slide Number Placeholder 5">
            <a:extLst>
              <a:ext uri="{FF2B5EF4-FFF2-40B4-BE49-F238E27FC236}">
                <a16:creationId xmlns:a16="http://schemas.microsoft.com/office/drawing/2014/main" id="{993D72EC-0732-5847-BBED-1FDD496DD9CA}"/>
              </a:ext>
            </a:extLst>
          </p:cNvPr>
          <p:cNvSpPr>
            <a:spLocks noGrp="1"/>
          </p:cNvSpPr>
          <p:nvPr>
            <p:ph type="sldNum" sz="quarter" idx="12"/>
          </p:nvPr>
        </p:nvSpPr>
        <p:spPr>
          <a:xfrm>
            <a:off x="6356838" y="9242532"/>
            <a:ext cx="429725" cy="388301"/>
          </a:xfrm>
          <a:prstGeom prst="rect">
            <a:avLst/>
          </a:prstGeom>
        </p:spPr>
        <p:txBody>
          <a:bodyPr anchor="b"/>
          <a:lstStyle>
            <a:lvl1pPr algn="r">
              <a:defRPr sz="450" b="0" i="0">
                <a:solidFill>
                  <a:schemeClr val="bg1"/>
                </a:solidFill>
                <a:latin typeface="RL2" pitchFamily="2" charset="77"/>
                <a:cs typeface="Heebo" pitchFamily="2" charset="-79"/>
              </a:defRPr>
            </a:lvl1pPr>
          </a:lstStyle>
          <a:p>
            <a:fld id="{D4587F19-37F1-9F4C-926F-ACF2AA4CC61A}" type="slidenum">
              <a:rPr lang="en-US" smtClean="0"/>
              <a:pPr/>
              <a:t>‹#›</a:t>
            </a:fld>
            <a:endParaRPr lang="en-US"/>
          </a:p>
        </p:txBody>
      </p:sp>
      <p:pic>
        <p:nvPicPr>
          <p:cNvPr id="6" name="Picture 5">
            <a:extLst>
              <a:ext uri="{FF2B5EF4-FFF2-40B4-BE49-F238E27FC236}">
                <a16:creationId xmlns:a16="http://schemas.microsoft.com/office/drawing/2014/main" id="{49FAB7BA-007C-7A4A-9032-0FE0106B5EA2}"/>
              </a:ext>
            </a:extLst>
          </p:cNvPr>
          <p:cNvPicPr>
            <a:picLocks noChangeAspect="1"/>
          </p:cNvPicPr>
          <p:nvPr userDrawn="1"/>
        </p:nvPicPr>
        <p:blipFill>
          <a:blip r:embed="rId2"/>
          <a:stretch>
            <a:fillRect/>
          </a:stretch>
        </p:blipFill>
        <p:spPr>
          <a:xfrm>
            <a:off x="501163" y="8638251"/>
            <a:ext cx="1236626" cy="798431"/>
          </a:xfrm>
          <a:prstGeom prst="rect">
            <a:avLst/>
          </a:prstGeom>
        </p:spPr>
      </p:pic>
    </p:spTree>
    <p:extLst>
      <p:ext uri="{BB962C8B-B14F-4D97-AF65-F5344CB8AC3E}">
        <p14:creationId xmlns:p14="http://schemas.microsoft.com/office/powerpoint/2010/main" val="45330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177D4-C930-D74E-8262-E698AD2A6DD6}"/>
              </a:ext>
            </a:extLst>
          </p:cNvPr>
          <p:cNvSpPr>
            <a:spLocks noGrp="1"/>
          </p:cNvSpPr>
          <p:nvPr>
            <p:ph type="title"/>
          </p:nvPr>
        </p:nvSpPr>
        <p:spPr>
          <a:xfrm>
            <a:off x="471489" y="3338409"/>
            <a:ext cx="5915025" cy="1914702"/>
          </a:xfrm>
          <a:prstGeom prst="rect">
            <a:avLst/>
          </a:prstGeom>
        </p:spPr>
        <p:txBody>
          <a:bodyPr vert="horz" lIns="91440" tIns="45720" rIns="91440" bIns="45720" rtlCol="0" anchor="b">
            <a:noAutofit/>
          </a:bodyPr>
          <a:lstStyle/>
          <a:p>
            <a:r>
              <a:rPr lang="en-US"/>
              <a:t>Presentation</a:t>
            </a:r>
            <a:br>
              <a:rPr lang="en-US"/>
            </a:br>
            <a:r>
              <a:rPr lang="en-US"/>
              <a:t>Title Here</a:t>
            </a:r>
          </a:p>
        </p:txBody>
      </p:sp>
      <p:sp>
        <p:nvSpPr>
          <p:cNvPr id="3" name="Text Placeholder 2">
            <a:extLst>
              <a:ext uri="{FF2B5EF4-FFF2-40B4-BE49-F238E27FC236}">
                <a16:creationId xmlns:a16="http://schemas.microsoft.com/office/drawing/2014/main" id="{236F9980-638A-874F-ADA8-F275690C6ECE}"/>
              </a:ext>
            </a:extLst>
          </p:cNvPr>
          <p:cNvSpPr>
            <a:spLocks noGrp="1"/>
          </p:cNvSpPr>
          <p:nvPr>
            <p:ph type="body" idx="1"/>
          </p:nvPr>
        </p:nvSpPr>
        <p:spPr>
          <a:xfrm>
            <a:off x="471489" y="5448021"/>
            <a:ext cx="5915025" cy="1240720"/>
          </a:xfrm>
          <a:prstGeom prst="rect">
            <a:avLst/>
          </a:prstGeom>
        </p:spPr>
        <p:txBody>
          <a:bodyPr vert="horz" lIns="91440" tIns="45720" rIns="91440" bIns="45720" rtlCol="0">
            <a:normAutofit/>
          </a:bodyPr>
          <a:lstStyle/>
          <a:p>
            <a:pPr lvl="0"/>
            <a:r>
              <a:rPr lang="en-US"/>
              <a:t>SUB HEADER HERE</a:t>
            </a:r>
          </a:p>
        </p:txBody>
      </p:sp>
    </p:spTree>
    <p:extLst>
      <p:ext uri="{BB962C8B-B14F-4D97-AF65-F5344CB8AC3E}">
        <p14:creationId xmlns:p14="http://schemas.microsoft.com/office/powerpoint/2010/main" val="839836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hdr="0" ftr="0" dt="0"/>
  <p:txStyles>
    <p:titleStyle>
      <a:lvl1pPr algn="l" defTabSz="514247" rtl="0" eaLnBrk="1" latinLnBrk="0" hangingPunct="1">
        <a:lnSpc>
          <a:spcPct val="90000"/>
        </a:lnSpc>
        <a:spcBef>
          <a:spcPct val="0"/>
        </a:spcBef>
        <a:buNone/>
        <a:defRPr sz="3374" b="1" i="0" kern="1200">
          <a:solidFill>
            <a:schemeClr val="bg1"/>
          </a:solidFill>
          <a:latin typeface="RL2" pitchFamily="2" charset="77"/>
          <a:ea typeface="+mj-ea"/>
          <a:cs typeface="Heebo ExtraBold" pitchFamily="2" charset="-79"/>
        </a:defRPr>
      </a:lvl1pPr>
    </p:titleStyle>
    <p:bodyStyle>
      <a:lvl1pPr marL="0" indent="0" algn="l" defTabSz="514247" rtl="0" eaLnBrk="1" latinLnBrk="0" hangingPunct="1">
        <a:lnSpc>
          <a:spcPct val="90000"/>
        </a:lnSpc>
        <a:spcBef>
          <a:spcPts val="563"/>
        </a:spcBef>
        <a:buFont typeface="Arial" panose="020B0604020202020204" pitchFamily="34" charset="0"/>
        <a:buNone/>
        <a:defRPr sz="1013" b="0" i="0" kern="1200" spc="169">
          <a:solidFill>
            <a:srgbClr val="00B451"/>
          </a:solidFill>
          <a:latin typeface="RL2" pitchFamily="2" charset="77"/>
          <a:ea typeface="+mn-ea"/>
          <a:cs typeface="Heebo" pitchFamily="2" charset="-79"/>
        </a:defRPr>
      </a:lvl1pPr>
      <a:lvl2pPr marL="385686" indent="-128562" algn="l" defTabSz="51424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809" indent="-128562" algn="l" defTabSz="51424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899933" indent="-128562" algn="l" defTabSz="51424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057" indent="-128562" algn="l" defTabSz="51424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180" indent="-128562" algn="l" defTabSz="51424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304" indent="-128562" algn="l" defTabSz="51424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427" indent="-128562" algn="l" defTabSz="51424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551" indent="-128562" algn="l" defTabSz="51424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247" rtl="0" eaLnBrk="1" latinLnBrk="0" hangingPunct="1">
        <a:defRPr sz="1013" kern="1200">
          <a:solidFill>
            <a:schemeClr val="tx1"/>
          </a:solidFill>
          <a:latin typeface="+mn-lt"/>
          <a:ea typeface="+mn-ea"/>
          <a:cs typeface="+mn-cs"/>
        </a:defRPr>
      </a:lvl1pPr>
      <a:lvl2pPr marL="257124" algn="l" defTabSz="514247" rtl="0" eaLnBrk="1" latinLnBrk="0" hangingPunct="1">
        <a:defRPr sz="1013" kern="1200">
          <a:solidFill>
            <a:schemeClr val="tx1"/>
          </a:solidFill>
          <a:latin typeface="+mn-lt"/>
          <a:ea typeface="+mn-ea"/>
          <a:cs typeface="+mn-cs"/>
        </a:defRPr>
      </a:lvl2pPr>
      <a:lvl3pPr marL="514247" algn="l" defTabSz="514247" rtl="0" eaLnBrk="1" latinLnBrk="0" hangingPunct="1">
        <a:defRPr sz="1013" kern="1200">
          <a:solidFill>
            <a:schemeClr val="tx1"/>
          </a:solidFill>
          <a:latin typeface="+mn-lt"/>
          <a:ea typeface="+mn-ea"/>
          <a:cs typeface="+mn-cs"/>
        </a:defRPr>
      </a:lvl3pPr>
      <a:lvl4pPr marL="771371" algn="l" defTabSz="514247" rtl="0" eaLnBrk="1" latinLnBrk="0" hangingPunct="1">
        <a:defRPr sz="1013" kern="1200">
          <a:solidFill>
            <a:schemeClr val="tx1"/>
          </a:solidFill>
          <a:latin typeface="+mn-lt"/>
          <a:ea typeface="+mn-ea"/>
          <a:cs typeface="+mn-cs"/>
        </a:defRPr>
      </a:lvl4pPr>
      <a:lvl5pPr marL="1028494" algn="l" defTabSz="514247" rtl="0" eaLnBrk="1" latinLnBrk="0" hangingPunct="1">
        <a:defRPr sz="1013" kern="1200">
          <a:solidFill>
            <a:schemeClr val="tx1"/>
          </a:solidFill>
          <a:latin typeface="+mn-lt"/>
          <a:ea typeface="+mn-ea"/>
          <a:cs typeface="+mn-cs"/>
        </a:defRPr>
      </a:lvl5pPr>
      <a:lvl6pPr marL="1285618" algn="l" defTabSz="514247" rtl="0" eaLnBrk="1" latinLnBrk="0" hangingPunct="1">
        <a:defRPr sz="1013" kern="1200">
          <a:solidFill>
            <a:schemeClr val="tx1"/>
          </a:solidFill>
          <a:latin typeface="+mn-lt"/>
          <a:ea typeface="+mn-ea"/>
          <a:cs typeface="+mn-cs"/>
        </a:defRPr>
      </a:lvl6pPr>
      <a:lvl7pPr marL="1542741" algn="l" defTabSz="514247" rtl="0" eaLnBrk="1" latinLnBrk="0" hangingPunct="1">
        <a:defRPr sz="1013" kern="1200">
          <a:solidFill>
            <a:schemeClr val="tx1"/>
          </a:solidFill>
          <a:latin typeface="+mn-lt"/>
          <a:ea typeface="+mn-ea"/>
          <a:cs typeface="+mn-cs"/>
        </a:defRPr>
      </a:lvl7pPr>
      <a:lvl8pPr marL="1799865" algn="l" defTabSz="514247" rtl="0" eaLnBrk="1" latinLnBrk="0" hangingPunct="1">
        <a:defRPr sz="1013" kern="1200">
          <a:solidFill>
            <a:schemeClr val="tx1"/>
          </a:solidFill>
          <a:latin typeface="+mn-lt"/>
          <a:ea typeface="+mn-ea"/>
          <a:cs typeface="+mn-cs"/>
        </a:defRPr>
      </a:lvl8pPr>
      <a:lvl9pPr marL="2056989" algn="l" defTabSz="51424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121">
          <p15:clr>
            <a:srgbClr val="F26B43"/>
          </p15:clr>
        </p15:guide>
        <p15:guide id="4"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151E14-70F7-45DB-8350-5A508C6A14EE}" type="datetimeFigureOut">
              <a:rPr lang="en-AU" smtClean="0"/>
              <a:t>7/02/2024</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43C2D92-DCD4-412B-9763-9694E4B41E88}" type="slidenum">
              <a:rPr lang="en-AU" smtClean="0"/>
              <a:t>‹#›</a:t>
            </a:fld>
            <a:endParaRPr lang="en-AU"/>
          </a:p>
        </p:txBody>
      </p:sp>
    </p:spTree>
    <p:extLst>
      <p:ext uri="{BB962C8B-B14F-4D97-AF65-F5344CB8AC3E}">
        <p14:creationId xmlns:p14="http://schemas.microsoft.com/office/powerpoint/2010/main" val="39214321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hyperlink" Target="mailto:nesposito@nrl.com.au"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8" Type="http://schemas.openxmlformats.org/officeDocument/2006/relationships/hyperlink" Target="mailto:stephaniepsychology@outlook.com" TargetMode="External"/><Relationship Id="rId13" Type="http://schemas.openxmlformats.org/officeDocument/2006/relationships/hyperlink" Target="mailto:Cliff.Thompson@nzrl.co.nz" TargetMode="External"/><Relationship Id="rId3" Type="http://schemas.openxmlformats.org/officeDocument/2006/relationships/hyperlink" Target="mailto:pheptonstall@nrl.com.au" TargetMode="External"/><Relationship Id="rId7" Type="http://schemas.openxmlformats.org/officeDocument/2006/relationships/hyperlink" Target="mailto:t.walding@qrl.com.au" TargetMode="External"/><Relationship Id="rId12" Type="http://schemas.openxmlformats.org/officeDocument/2006/relationships/hyperlink" Target="mailto:bcook@nrl.com.au" TargetMode="Externa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hyperlink" Target="mailto:dbrewin@nrl.com.au" TargetMode="External"/><Relationship Id="rId11" Type="http://schemas.openxmlformats.org/officeDocument/2006/relationships/hyperlink" Target="mailto:nesposito@nrl.com.au" TargetMode="External"/><Relationship Id="rId5" Type="http://schemas.openxmlformats.org/officeDocument/2006/relationships/hyperlink" Target="mailto:dsolomona@nrl.com.au" TargetMode="External"/><Relationship Id="rId10" Type="http://schemas.openxmlformats.org/officeDocument/2006/relationships/hyperlink" Target="mailto:steve@wellbeingscienceinstitute.com" TargetMode="External"/><Relationship Id="rId4" Type="http://schemas.openxmlformats.org/officeDocument/2006/relationships/hyperlink" Target="mailto:craper@nrl.com.au" TargetMode="External"/><Relationship Id="rId9" Type="http://schemas.openxmlformats.org/officeDocument/2006/relationships/hyperlink" Target="mailto:ameliajoscelyne@gmail.com" TargetMode="External"/><Relationship Id="rId14" Type="http://schemas.openxmlformats.org/officeDocument/2006/relationships/hyperlink" Target="mailto:tmcfadyen@nrl.com.au"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hyperlink" Target="mailto:nesposito@nrl.com.au"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hyperlink" Target="mailto:nesposito@nrl.com.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1472-469C-B049-9475-F69C1167D25F}"/>
              </a:ext>
            </a:extLst>
          </p:cNvPr>
          <p:cNvSpPr>
            <a:spLocks noGrp="1"/>
          </p:cNvSpPr>
          <p:nvPr>
            <p:ph type="ctrTitle"/>
          </p:nvPr>
        </p:nvSpPr>
        <p:spPr>
          <a:xfrm>
            <a:off x="300201" y="3211038"/>
            <a:ext cx="6257598" cy="1249241"/>
          </a:xfrm>
        </p:spPr>
        <p:txBody>
          <a:bodyPr/>
          <a:lstStyle/>
          <a:p>
            <a:pPr algn="ctr"/>
            <a:r>
              <a:rPr lang="en-US" sz="4400" dirty="0"/>
              <a:t>2024 Handbook</a:t>
            </a:r>
          </a:p>
        </p:txBody>
      </p:sp>
      <p:sp>
        <p:nvSpPr>
          <p:cNvPr id="8" name="Subtitle 2">
            <a:extLst>
              <a:ext uri="{FF2B5EF4-FFF2-40B4-BE49-F238E27FC236}">
                <a16:creationId xmlns:a16="http://schemas.microsoft.com/office/drawing/2014/main" id="{3213CD18-A565-4993-A9AF-4184E03E06C7}"/>
              </a:ext>
            </a:extLst>
          </p:cNvPr>
          <p:cNvSpPr txBox="1">
            <a:spLocks/>
          </p:cNvSpPr>
          <p:nvPr/>
        </p:nvSpPr>
        <p:spPr>
          <a:xfrm>
            <a:off x="300201" y="2264734"/>
            <a:ext cx="6257598" cy="861237"/>
          </a:xfrm>
          <a:prstGeom prst="rect">
            <a:avLst/>
          </a:prstGeom>
        </p:spPr>
        <p:txBody>
          <a:bodyPr vert="horz" lIns="91440" tIns="45720" rIns="91440" bIns="45720" rtlCol="0">
            <a:normAutofit fontScale="92500" lnSpcReduction="20000"/>
          </a:bodyPr>
          <a:lstStyle>
            <a:lvl1pPr marL="0" indent="0" algn="l" defTabSz="514247" rtl="0" eaLnBrk="1" latinLnBrk="0" hangingPunct="1">
              <a:lnSpc>
                <a:spcPct val="100000"/>
              </a:lnSpc>
              <a:spcBef>
                <a:spcPts val="563"/>
              </a:spcBef>
              <a:buFont typeface="Arial" panose="020B0604020202020204" pitchFamily="34" charset="0"/>
              <a:buNone/>
              <a:defRPr sz="2400" b="0" i="0" kern="1200" spc="169">
                <a:solidFill>
                  <a:schemeClr val="accent1"/>
                </a:solidFill>
                <a:latin typeface="RL2" pitchFamily="2" charset="77"/>
                <a:ea typeface="+mn-ea"/>
                <a:cs typeface="Heebo" pitchFamily="2" charset="-79"/>
              </a:defRPr>
            </a:lvl1pPr>
            <a:lvl2pPr marL="257124" indent="0" algn="ctr" defTabSz="514247"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247" indent="0" algn="ctr" defTabSz="514247"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371" indent="0" algn="ctr" defTabSz="51424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494" indent="0" algn="ctr" defTabSz="51424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618" indent="0" algn="ctr" defTabSz="51424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2741" indent="0" algn="ctr" defTabSz="51424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799865" indent="0" algn="ctr" defTabSz="51424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6989" indent="0" algn="ctr" defTabSz="51424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lgn="ctr"/>
            <a:r>
              <a:rPr lang="en-US" sz="2800" b="1"/>
              <a:t>NRL &amp; RLPA </a:t>
            </a:r>
          </a:p>
          <a:p>
            <a:pPr algn="ctr"/>
            <a:r>
              <a:rPr lang="en-US" sz="2800" b="1"/>
              <a:t>Wellbeing &amp; Education</a:t>
            </a:r>
          </a:p>
        </p:txBody>
      </p:sp>
    </p:spTree>
    <p:custDataLst>
      <p:tags r:id="rId1"/>
    </p:custDataLst>
    <p:extLst>
      <p:ext uri="{BB962C8B-B14F-4D97-AF65-F5344CB8AC3E}">
        <p14:creationId xmlns:p14="http://schemas.microsoft.com/office/powerpoint/2010/main" val="3667638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886F0-6158-364D-81D8-D433CBFCC0E5}"/>
              </a:ext>
            </a:extLst>
          </p:cNvPr>
          <p:cNvSpPr>
            <a:spLocks noGrp="1"/>
          </p:cNvSpPr>
          <p:nvPr>
            <p:ph type="ctrTitle"/>
          </p:nvPr>
        </p:nvSpPr>
        <p:spPr>
          <a:xfrm>
            <a:off x="464722" y="528187"/>
            <a:ext cx="5928554" cy="601272"/>
          </a:xfrm>
        </p:spPr>
        <p:txBody>
          <a:bodyPr/>
          <a:lstStyle/>
          <a:p>
            <a:r>
              <a:rPr lang="en-US" sz="1600">
                <a:latin typeface="RL2 Black" panose="00000A00000000000000" pitchFamily="50" charset="0"/>
                <a:cs typeface="Heebo"/>
              </a:rPr>
              <a:t>SENIOR MANDATORY EDUCATION OVERVIEW</a:t>
            </a:r>
          </a:p>
        </p:txBody>
      </p:sp>
      <p:sp>
        <p:nvSpPr>
          <p:cNvPr id="5" name="TextBox 4">
            <a:extLst>
              <a:ext uri="{FF2B5EF4-FFF2-40B4-BE49-F238E27FC236}">
                <a16:creationId xmlns:a16="http://schemas.microsoft.com/office/drawing/2014/main" id="{70C7360A-2242-435D-B919-66496112FAAD}"/>
              </a:ext>
            </a:extLst>
          </p:cNvPr>
          <p:cNvSpPr txBox="1"/>
          <p:nvPr/>
        </p:nvSpPr>
        <p:spPr>
          <a:xfrm>
            <a:off x="439020" y="1394706"/>
            <a:ext cx="6224453" cy="3254737"/>
          </a:xfrm>
          <a:prstGeom prst="rect">
            <a:avLst/>
          </a:prstGeom>
          <a:noFill/>
        </p:spPr>
        <p:txBody>
          <a:bodyPr wrap="square" rtlCol="0">
            <a:spAutoFit/>
          </a:bodyPr>
          <a:lstStyle/>
          <a:p>
            <a:pPr>
              <a:spcBef>
                <a:spcPts val="200"/>
              </a:spcBef>
              <a:spcAft>
                <a:spcPts val="200"/>
              </a:spcAft>
            </a:pPr>
            <a:r>
              <a:rPr lang="en-AU" sz="1050" b="1" dirty="0">
                <a:latin typeface="RL2" panose="00000500000000000000" pitchFamily="50" charset="0"/>
              </a:rPr>
              <a:t>Workshop Materials:</a:t>
            </a:r>
          </a:p>
          <a:p>
            <a:pPr>
              <a:spcBef>
                <a:spcPts val="200"/>
              </a:spcBef>
              <a:spcAft>
                <a:spcPts val="200"/>
              </a:spcAft>
            </a:pPr>
            <a:r>
              <a:rPr lang="en-AU" sz="1050" dirty="0">
                <a:latin typeface="RL2" panose="00000500000000000000" pitchFamily="50" charset="0"/>
              </a:rPr>
              <a:t>The education materials listed below will be shared with you in an email as a One Drive folder LINK. This folder can be downloaded and stored on your computer. </a:t>
            </a:r>
          </a:p>
          <a:p>
            <a:pPr>
              <a:spcBef>
                <a:spcPts val="200"/>
              </a:spcBef>
              <a:spcAft>
                <a:spcPts val="200"/>
              </a:spcAft>
            </a:pPr>
            <a:r>
              <a:rPr lang="en-AU" sz="1050" dirty="0">
                <a:latin typeface="RL2" panose="00000500000000000000" pitchFamily="50" charset="0"/>
              </a:rPr>
              <a:t>Resources will also be available to download individually from the Wellbeing Database, in the resource section. </a:t>
            </a:r>
            <a:r>
              <a:rPr lang="en-AU" sz="1050" b="1" dirty="0">
                <a:solidFill>
                  <a:schemeClr val="accent3"/>
                </a:solidFill>
                <a:latin typeface="RL2" panose="00000500000000000000" pitchFamily="50" charset="0"/>
              </a:rPr>
              <a:t>Type ‘Senior’ into the resource search field and they will all appear. </a:t>
            </a: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latin typeface="RL2" panose="00000500000000000000" pitchFamily="50" charset="0"/>
              </a:rPr>
              <a:t>Workshop Delivery Overview </a:t>
            </a:r>
            <a:r>
              <a:rPr lang="en-AU" sz="1050" dirty="0">
                <a:latin typeface="RL2" panose="00000500000000000000" pitchFamily="50" charset="0"/>
              </a:rPr>
              <a:t>– Every workshop will have an overview document, please read this first to familiarise your self with the session and delivery options.</a:t>
            </a: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p:txBody>
      </p:sp>
      <p:graphicFrame>
        <p:nvGraphicFramePr>
          <p:cNvPr id="11" name="Table 10">
            <a:extLst>
              <a:ext uri="{FF2B5EF4-FFF2-40B4-BE49-F238E27FC236}">
                <a16:creationId xmlns:a16="http://schemas.microsoft.com/office/drawing/2014/main" id="{A4938767-63CC-418F-B989-94F2C89C75D6}"/>
              </a:ext>
            </a:extLst>
          </p:cNvPr>
          <p:cNvGraphicFramePr>
            <a:graphicFrameLocks noGrp="1"/>
          </p:cNvGraphicFramePr>
          <p:nvPr>
            <p:extLst>
              <p:ext uri="{D42A27DB-BD31-4B8C-83A1-F6EECF244321}">
                <p14:modId xmlns:p14="http://schemas.microsoft.com/office/powerpoint/2010/main" val="3401714751"/>
              </p:ext>
            </p:extLst>
          </p:nvPr>
        </p:nvGraphicFramePr>
        <p:xfrm>
          <a:off x="194526" y="3068154"/>
          <a:ext cx="3178800" cy="1768579"/>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320613">
                <a:tc gridSpan="2">
                  <a:txBody>
                    <a:bodyPr/>
                    <a:lstStyle/>
                    <a:p>
                      <a:pPr algn="ctr" fontAlgn="b"/>
                      <a:r>
                        <a:rPr lang="en-AU" sz="1000" b="1" i="0" u="none" strike="noStrike" dirty="0">
                          <a:solidFill>
                            <a:srgbClr val="FFFFFF"/>
                          </a:solidFill>
                          <a:effectLst/>
                          <a:latin typeface="RL2" panose="00000500000000000000" pitchFamily="50" charset="0"/>
                        </a:rPr>
                        <a:t>Senior Code of Conduct</a:t>
                      </a:r>
                    </a:p>
                    <a:p>
                      <a:pPr algn="ctr" fontAlgn="b"/>
                      <a:r>
                        <a:rPr lang="en-AU" sz="1000" b="1" i="0" u="none" strike="noStrike" dirty="0">
                          <a:solidFill>
                            <a:srgbClr val="FFFFFF"/>
                          </a:solidFill>
                          <a:effectLst/>
                          <a:latin typeface="RL2" panose="00000500000000000000" pitchFamily="50" charset="0"/>
                        </a:rPr>
                        <a:t>Criminal Association – NSW Only</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208623">
                <a:tc>
                  <a:txBody>
                    <a:bodyPr/>
                    <a:lstStyle/>
                    <a:p>
                      <a:pPr algn="l" fontAlgn="b"/>
                      <a:r>
                        <a:rPr lang="en-AU" sz="1000" b="1" i="0" u="none" strike="noStrike">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208623">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Round 1</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208623">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WEM &amp; Football Staff</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96228">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208623">
                <a:tc gridSpan="2">
                  <a:txBody>
                    <a:bodyPr/>
                    <a:lstStyle/>
                    <a:p>
                      <a:pPr algn="l" fontAlgn="b"/>
                      <a:r>
                        <a:rPr lang="en-AU" sz="1000" b="0" i="0" u="none" strike="noStrike" dirty="0">
                          <a:solidFill>
                            <a:srgbClr val="000000"/>
                          </a:solidFill>
                          <a:effectLst/>
                          <a:latin typeface="RL2" panose="00000500000000000000" pitchFamily="50" charset="0"/>
                        </a:rPr>
                        <a:t>1. Workshop Delivery Overview</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1918450472"/>
                  </a:ext>
                </a:extLst>
              </a:tr>
              <a:tr h="208623">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r>
                        <a:rPr lang="en-AU" sz="1000" b="0" i="0" u="none" strike="noStrike" dirty="0">
                          <a:solidFill>
                            <a:srgbClr val="000000"/>
                          </a:solidFill>
                          <a:effectLst/>
                          <a:latin typeface="RL2" panose="00000500000000000000" pitchFamily="50" charset="0"/>
                        </a:rPr>
                        <a:t>2. Poster – Code of Conduct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507411229"/>
                  </a:ext>
                </a:extLst>
              </a:tr>
              <a:tr h="208623">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r>
                        <a:rPr lang="en-AU" sz="1000" b="0" i="0" u="none" strike="noStrike" dirty="0">
                          <a:solidFill>
                            <a:srgbClr val="000000"/>
                          </a:solidFill>
                          <a:effectLst/>
                          <a:latin typeface="RL2" panose="00000500000000000000" pitchFamily="50" charset="0"/>
                        </a:rPr>
                        <a:t>3. NSW Crime Commission &amp; Owen </a:t>
                      </a:r>
                      <a:r>
                        <a:rPr lang="en-AU" sz="1000" b="0" i="0" u="none" strike="noStrike" dirty="0" err="1">
                          <a:solidFill>
                            <a:srgbClr val="000000"/>
                          </a:solidFill>
                          <a:effectLst/>
                          <a:latin typeface="RL2" panose="00000500000000000000" pitchFamily="50" charset="0"/>
                        </a:rPr>
                        <a:t>Turnbell</a:t>
                      </a:r>
                      <a:r>
                        <a:rPr lang="en-AU" sz="1000" b="0" i="0" u="none" strike="noStrike" dirty="0">
                          <a:solidFill>
                            <a:srgbClr val="000000"/>
                          </a:solidFill>
                          <a:effectLst/>
                          <a:latin typeface="RL2" panose="00000500000000000000" pitchFamily="50" charset="0"/>
                        </a:rPr>
                        <a:t> </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2898075381"/>
                  </a:ext>
                </a:extLst>
              </a:tr>
            </a:tbl>
          </a:graphicData>
        </a:graphic>
      </p:graphicFrame>
      <p:graphicFrame>
        <p:nvGraphicFramePr>
          <p:cNvPr id="13" name="Table 12">
            <a:extLst>
              <a:ext uri="{FF2B5EF4-FFF2-40B4-BE49-F238E27FC236}">
                <a16:creationId xmlns:a16="http://schemas.microsoft.com/office/drawing/2014/main" id="{1483BB82-EEDE-4702-9A0F-31050AF8C14E}"/>
              </a:ext>
            </a:extLst>
          </p:cNvPr>
          <p:cNvGraphicFramePr>
            <a:graphicFrameLocks noGrp="1"/>
          </p:cNvGraphicFramePr>
          <p:nvPr>
            <p:extLst>
              <p:ext uri="{D42A27DB-BD31-4B8C-83A1-F6EECF244321}">
                <p14:modId xmlns:p14="http://schemas.microsoft.com/office/powerpoint/2010/main" val="2261093079"/>
              </p:ext>
            </p:extLst>
          </p:nvPr>
        </p:nvGraphicFramePr>
        <p:xfrm>
          <a:off x="174004" y="7776499"/>
          <a:ext cx="3178701" cy="1710801"/>
        </p:xfrm>
        <a:graphic>
          <a:graphicData uri="http://schemas.openxmlformats.org/drawingml/2006/table">
            <a:tbl>
              <a:tblPr/>
              <a:tblGrid>
                <a:gridCol w="1262957">
                  <a:extLst>
                    <a:ext uri="{9D8B030D-6E8A-4147-A177-3AD203B41FA5}">
                      <a16:colId xmlns:a16="http://schemas.microsoft.com/office/drawing/2014/main" val="1586627804"/>
                    </a:ext>
                  </a:extLst>
                </a:gridCol>
                <a:gridCol w="1915744">
                  <a:extLst>
                    <a:ext uri="{9D8B030D-6E8A-4147-A177-3AD203B41FA5}">
                      <a16:colId xmlns:a16="http://schemas.microsoft.com/office/drawing/2014/main" val="4119446341"/>
                    </a:ext>
                  </a:extLst>
                </a:gridCol>
              </a:tblGrid>
              <a:tr h="204800">
                <a:tc gridSpan="2">
                  <a:txBody>
                    <a:bodyPr/>
                    <a:lstStyle/>
                    <a:p>
                      <a:pPr algn="ctr" fontAlgn="b"/>
                      <a:r>
                        <a:rPr lang="en-AU" sz="1000" b="1" i="0" u="none" strike="noStrike">
                          <a:solidFill>
                            <a:srgbClr val="FFFFFF"/>
                          </a:solidFill>
                          <a:effectLst/>
                          <a:latin typeface="RL2" panose="00000500000000000000" pitchFamily="50" charset="0"/>
                        </a:rPr>
                        <a:t>Senior Compliance QUIZ</a:t>
                      </a:r>
                    </a:p>
                  </a:txBody>
                  <a:tcPr marL="2565" marR="2565" marT="25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1822442202"/>
                  </a:ext>
                </a:extLst>
              </a:tr>
              <a:tr h="216280">
                <a:tc>
                  <a:txBody>
                    <a:bodyPr/>
                    <a:lstStyle/>
                    <a:p>
                      <a:pPr algn="l" fontAlgn="b"/>
                      <a:r>
                        <a:rPr lang="en-AU" sz="1000" b="1" i="0" u="none" strike="noStrike">
                          <a:solidFill>
                            <a:srgbClr val="000000"/>
                          </a:solidFill>
                          <a:effectLst/>
                          <a:latin typeface="RL2" panose="00000500000000000000" pitchFamily="50" charset="0"/>
                        </a:rPr>
                        <a:t>Handover Date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2023</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494056"/>
                  </a:ext>
                </a:extLst>
              </a:tr>
              <a:tr h="204800">
                <a:tc>
                  <a:txBody>
                    <a:bodyPr/>
                    <a:lstStyle/>
                    <a:p>
                      <a:pPr algn="l" fontAlgn="b"/>
                      <a:r>
                        <a:rPr lang="en-AU" sz="1000" b="1" i="0" u="none" strike="noStrike">
                          <a:solidFill>
                            <a:srgbClr val="000000"/>
                          </a:solidFill>
                          <a:effectLst/>
                          <a:latin typeface="RL2" panose="00000500000000000000" pitchFamily="50" charset="0"/>
                        </a:rPr>
                        <a:t>Delivery Timing</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Round 1</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12017"/>
                  </a:ext>
                </a:extLst>
              </a:tr>
              <a:tr h="207353">
                <a:tc>
                  <a:txBody>
                    <a:bodyPr/>
                    <a:lstStyle/>
                    <a:p>
                      <a:pPr algn="l" fontAlgn="b"/>
                      <a:r>
                        <a:rPr lang="en-AU" sz="1000" b="1" i="0" u="none" strike="noStrike">
                          <a:solidFill>
                            <a:srgbClr val="000000"/>
                          </a:solidFill>
                          <a:effectLst/>
                          <a:latin typeface="RL2" panose="00000500000000000000" pitchFamily="50" charset="0"/>
                        </a:rPr>
                        <a:t>Help Contact</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Helen Wright – My Sideline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76720"/>
                  </a:ext>
                </a:extLst>
              </a:tr>
              <a:tr h="204800">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1981969566"/>
                  </a:ext>
                </a:extLst>
              </a:tr>
              <a:tr h="204800">
                <a:tc gridSpan="2">
                  <a:txBody>
                    <a:bodyPr/>
                    <a:lstStyle/>
                    <a:p>
                      <a:pPr algn="l" fontAlgn="b"/>
                      <a:r>
                        <a:rPr lang="en-AU" sz="1000" b="0" i="0" u="none" strike="noStrike">
                          <a:solidFill>
                            <a:srgbClr val="000000"/>
                          </a:solidFill>
                          <a:effectLst/>
                          <a:latin typeface="RL2" panose="00000500000000000000" pitchFamily="50" charset="0"/>
                        </a:rPr>
                        <a:t>1. How To Guide &amp; Videos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90859185"/>
                  </a:ext>
                </a:extLst>
              </a:tr>
              <a:tr h="204800">
                <a:tc gridSpan="2">
                  <a:txBody>
                    <a:bodyPr/>
                    <a:lstStyle/>
                    <a:p>
                      <a:pPr algn="l" fontAlgn="b"/>
                      <a:r>
                        <a:rPr lang="en-AU" sz="1000" b="0" i="0" u="none" strike="noStrike">
                          <a:solidFill>
                            <a:srgbClr val="000000"/>
                          </a:solidFill>
                          <a:effectLst/>
                          <a:latin typeface="RL2" panose="00000500000000000000" pitchFamily="50" charset="0"/>
                        </a:rPr>
                        <a:t>2. Reporting timeline and process (My Sideline)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771344338"/>
                  </a:ext>
                </a:extLst>
              </a:tr>
              <a:tr h="263168">
                <a:tc gridSpan="2">
                  <a:txBody>
                    <a:bodyPr/>
                    <a:lstStyle/>
                    <a:p>
                      <a:pPr algn="l" fontAlgn="b"/>
                      <a:r>
                        <a:rPr lang="en-AU" sz="1000" b="0" i="0" u="none" strike="noStrike" dirty="0">
                          <a:solidFill>
                            <a:srgbClr val="000000"/>
                          </a:solidFill>
                          <a:effectLst/>
                          <a:latin typeface="RL2" panose="00000500000000000000" pitchFamily="50" charset="0"/>
                        </a:rPr>
                        <a:t>3. Quiz content summary for WEM's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804547281"/>
                  </a:ext>
                </a:extLst>
              </a:tr>
            </a:tbl>
          </a:graphicData>
        </a:graphic>
      </p:graphicFrame>
      <p:graphicFrame>
        <p:nvGraphicFramePr>
          <p:cNvPr id="14" name="Table 13">
            <a:extLst>
              <a:ext uri="{FF2B5EF4-FFF2-40B4-BE49-F238E27FC236}">
                <a16:creationId xmlns:a16="http://schemas.microsoft.com/office/drawing/2014/main" id="{C9B6E662-CA60-404A-AC4B-8069781748AC}"/>
              </a:ext>
            </a:extLst>
          </p:cNvPr>
          <p:cNvGraphicFramePr>
            <a:graphicFrameLocks noGrp="1"/>
          </p:cNvGraphicFramePr>
          <p:nvPr>
            <p:extLst>
              <p:ext uri="{D42A27DB-BD31-4B8C-83A1-F6EECF244321}">
                <p14:modId xmlns:p14="http://schemas.microsoft.com/office/powerpoint/2010/main" val="1021861000"/>
              </p:ext>
            </p:extLst>
          </p:nvPr>
        </p:nvGraphicFramePr>
        <p:xfrm>
          <a:off x="3484673" y="3068154"/>
          <a:ext cx="3178800" cy="2011652"/>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24697">
                <a:tc gridSpan="2">
                  <a:txBody>
                    <a:bodyPr/>
                    <a:lstStyle/>
                    <a:p>
                      <a:pPr algn="ctr" fontAlgn="b"/>
                      <a:r>
                        <a:rPr lang="en-AU" sz="1000" b="1" i="0" u="none" strike="noStrike" dirty="0">
                          <a:solidFill>
                            <a:srgbClr val="FFFFFF"/>
                          </a:solidFill>
                          <a:effectLst/>
                          <a:latin typeface="RL2" panose="00000500000000000000" pitchFamily="50" charset="0"/>
                        </a:rPr>
                        <a:t>Medical – Anti Doping &amp; Concussion NSW only</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199870">
                <a:tc>
                  <a:txBody>
                    <a:bodyPr/>
                    <a:lstStyle/>
                    <a:p>
                      <a:pPr algn="l" fontAlgn="b"/>
                      <a:r>
                        <a:rPr lang="en-AU" sz="1000" b="1" i="0" u="none" strike="noStrike">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9870">
                <a:tc>
                  <a:txBody>
                    <a:bodyPr/>
                    <a:lstStyle/>
                    <a:p>
                      <a:pPr algn="l" fontAlgn="b"/>
                      <a:r>
                        <a:rPr lang="en-AU" sz="1000" b="1" i="0" u="none" strike="noStrike">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Round 1</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9870">
                <a:tc>
                  <a:txBody>
                    <a:bodyPr/>
                    <a:lstStyle/>
                    <a:p>
                      <a:pPr algn="l" fontAlgn="b"/>
                      <a:r>
                        <a:rPr lang="en-AU" sz="1000" b="1" i="0" u="none" strike="noStrike">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Club Doctor/Medical and WEM</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7995">
                <a:tc>
                  <a:txBody>
                    <a:bodyPr/>
                    <a:lstStyle/>
                    <a:p>
                      <a:pPr algn="l" fontAlgn="b"/>
                      <a:r>
                        <a:rPr lang="en-AU" sz="1000" b="1" i="0" u="none" strike="noStrike">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9870">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1. Delivery Overview</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361766244"/>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2. Presenter Notes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741079886"/>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3. PPT Presentation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633522671"/>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4. Posters – Anti Doping &amp; Concussion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57582591"/>
                  </a:ext>
                </a:extLst>
              </a:tr>
            </a:tbl>
          </a:graphicData>
        </a:graphic>
      </p:graphicFrame>
      <p:graphicFrame>
        <p:nvGraphicFramePr>
          <p:cNvPr id="15" name="Table 14">
            <a:extLst>
              <a:ext uri="{FF2B5EF4-FFF2-40B4-BE49-F238E27FC236}">
                <a16:creationId xmlns:a16="http://schemas.microsoft.com/office/drawing/2014/main" id="{D0B9232B-95AC-4062-8AE5-97712C61351E}"/>
              </a:ext>
            </a:extLst>
          </p:cNvPr>
          <p:cNvGraphicFramePr>
            <a:graphicFrameLocks noGrp="1"/>
          </p:cNvGraphicFramePr>
          <p:nvPr>
            <p:extLst>
              <p:ext uri="{D42A27DB-BD31-4B8C-83A1-F6EECF244321}">
                <p14:modId xmlns:p14="http://schemas.microsoft.com/office/powerpoint/2010/main" val="683165595"/>
              </p:ext>
            </p:extLst>
          </p:nvPr>
        </p:nvGraphicFramePr>
        <p:xfrm>
          <a:off x="3494934" y="8606792"/>
          <a:ext cx="3178800" cy="1212172"/>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24697">
                <a:tc gridSpan="2">
                  <a:txBody>
                    <a:bodyPr/>
                    <a:lstStyle/>
                    <a:p>
                      <a:pPr algn="ctr" fontAlgn="b"/>
                      <a:r>
                        <a:rPr lang="en-AU" sz="1000" b="1" i="0" u="none" strike="noStrike" dirty="0">
                          <a:solidFill>
                            <a:schemeClr val="tx1"/>
                          </a:solidFill>
                          <a:effectLst/>
                          <a:latin typeface="RL2" panose="00000500000000000000" pitchFamily="50" charset="0"/>
                        </a:rPr>
                        <a:t>Wellbeing &amp; Mental Health Session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3E6"/>
                    </a:solidFill>
                  </a:tcPr>
                </a:tc>
                <a:tc hMerge="1">
                  <a:txBody>
                    <a:bodyPr/>
                    <a:lstStyle/>
                    <a:p>
                      <a:endParaRPr lang="en-AU"/>
                    </a:p>
                  </a:txBody>
                  <a:tcPr/>
                </a:tc>
                <a:extLst>
                  <a:ext uri="{0D108BD9-81ED-4DB2-BD59-A6C34878D82A}">
                    <a16:rowId xmlns:a16="http://schemas.microsoft.com/office/drawing/2014/main" val="2237566354"/>
                  </a:ext>
                </a:extLst>
              </a:tr>
              <a:tr h="199870">
                <a:tc>
                  <a:txBody>
                    <a:bodyPr/>
                    <a:lstStyle/>
                    <a:p>
                      <a:pPr algn="l" fontAlgn="b"/>
                      <a:r>
                        <a:rPr lang="en-AU" sz="1000" b="1" i="0" u="none" strike="noStrike">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 Nov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9870">
                <a:tc>
                  <a:txBody>
                    <a:bodyPr/>
                    <a:lstStyle/>
                    <a:p>
                      <a:pPr algn="l" fontAlgn="b"/>
                      <a:r>
                        <a:rPr lang="en-AU" sz="1000" b="1" i="0" u="none" strike="noStrike">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When squads are finalised</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9870">
                <a:tc>
                  <a:txBody>
                    <a:bodyPr/>
                    <a:lstStyle/>
                    <a:p>
                      <a:pPr algn="l" fontAlgn="b"/>
                      <a:r>
                        <a:rPr lang="en-AU" sz="1000" b="1" i="0" u="none" strike="noStrike">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WEM</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7995">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Steve Johnson, 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9870">
                <a:tc gridSpan="2">
                  <a:txBody>
                    <a:bodyPr/>
                    <a:lstStyle/>
                    <a:p>
                      <a:pPr algn="l" fontAlgn="b"/>
                      <a:r>
                        <a:rPr lang="en-AU" sz="1000" b="1" i="0" u="none" strike="noStrike" dirty="0">
                          <a:solidFill>
                            <a:srgbClr val="000000"/>
                          </a:solidFill>
                          <a:effectLst/>
                          <a:latin typeface="RL2" panose="00000500000000000000" pitchFamily="50" charset="0"/>
                        </a:rPr>
                        <a:t>Resources – Provided at conference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bl>
          </a:graphicData>
        </a:graphic>
      </p:graphicFrame>
      <p:graphicFrame>
        <p:nvGraphicFramePr>
          <p:cNvPr id="16" name="Table 15">
            <a:extLst>
              <a:ext uri="{FF2B5EF4-FFF2-40B4-BE49-F238E27FC236}">
                <a16:creationId xmlns:a16="http://schemas.microsoft.com/office/drawing/2014/main" id="{644D288F-596D-45AF-9304-943470A9A533}"/>
              </a:ext>
            </a:extLst>
          </p:cNvPr>
          <p:cNvGraphicFramePr>
            <a:graphicFrameLocks noGrp="1"/>
          </p:cNvGraphicFramePr>
          <p:nvPr>
            <p:extLst>
              <p:ext uri="{D42A27DB-BD31-4B8C-83A1-F6EECF244321}">
                <p14:modId xmlns:p14="http://schemas.microsoft.com/office/powerpoint/2010/main" val="3836785761"/>
              </p:ext>
            </p:extLst>
          </p:nvPr>
        </p:nvGraphicFramePr>
        <p:xfrm>
          <a:off x="3484771" y="7137191"/>
          <a:ext cx="3178701" cy="1397798"/>
        </p:xfrm>
        <a:graphic>
          <a:graphicData uri="http://schemas.openxmlformats.org/drawingml/2006/table">
            <a:tbl>
              <a:tblPr/>
              <a:tblGrid>
                <a:gridCol w="1262957">
                  <a:extLst>
                    <a:ext uri="{9D8B030D-6E8A-4147-A177-3AD203B41FA5}">
                      <a16:colId xmlns:a16="http://schemas.microsoft.com/office/drawing/2014/main" val="1586627804"/>
                    </a:ext>
                  </a:extLst>
                </a:gridCol>
                <a:gridCol w="1915744">
                  <a:extLst>
                    <a:ext uri="{9D8B030D-6E8A-4147-A177-3AD203B41FA5}">
                      <a16:colId xmlns:a16="http://schemas.microsoft.com/office/drawing/2014/main" val="4119446341"/>
                    </a:ext>
                  </a:extLst>
                </a:gridCol>
              </a:tblGrid>
              <a:tr h="0">
                <a:tc gridSpan="2">
                  <a:txBody>
                    <a:bodyPr/>
                    <a:lstStyle/>
                    <a:p>
                      <a:pPr algn="ctr" fontAlgn="b"/>
                      <a:r>
                        <a:rPr lang="en-AU" sz="1000" b="1" i="0" u="none" strike="noStrike">
                          <a:solidFill>
                            <a:schemeClr val="tx1"/>
                          </a:solidFill>
                          <a:effectLst/>
                          <a:latin typeface="RL2" panose="00000500000000000000" pitchFamily="50" charset="0"/>
                        </a:rPr>
                        <a:t>Senior Conduct &amp; Concussion eLearning Module</a:t>
                      </a:r>
                    </a:p>
                  </a:txBody>
                  <a:tcPr marL="2565" marR="2565" marT="25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en-AU"/>
                    </a:p>
                  </a:txBody>
                  <a:tcPr/>
                </a:tc>
                <a:extLst>
                  <a:ext uri="{0D108BD9-81ED-4DB2-BD59-A6C34878D82A}">
                    <a16:rowId xmlns:a16="http://schemas.microsoft.com/office/drawing/2014/main" val="1822442202"/>
                  </a:ext>
                </a:extLst>
              </a:tr>
              <a:tr h="216280">
                <a:tc>
                  <a:txBody>
                    <a:bodyPr/>
                    <a:lstStyle/>
                    <a:p>
                      <a:pPr algn="l" fontAlgn="b"/>
                      <a:r>
                        <a:rPr lang="en-AU" sz="1000" b="1" i="0" u="none" strike="noStrike">
                          <a:solidFill>
                            <a:srgbClr val="000000"/>
                          </a:solidFill>
                          <a:effectLst/>
                          <a:latin typeface="RL2" panose="00000500000000000000" pitchFamily="50" charset="0"/>
                        </a:rPr>
                        <a:t>Handover Date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2023</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494056"/>
                  </a:ext>
                </a:extLst>
              </a:tr>
              <a:tr h="204800">
                <a:tc>
                  <a:txBody>
                    <a:bodyPr/>
                    <a:lstStyle/>
                    <a:p>
                      <a:pPr algn="l" fontAlgn="b"/>
                      <a:r>
                        <a:rPr lang="en-AU" sz="1000" b="1" i="0" u="none" strike="noStrike">
                          <a:solidFill>
                            <a:srgbClr val="000000"/>
                          </a:solidFill>
                          <a:effectLst/>
                          <a:latin typeface="RL2" panose="00000500000000000000" pitchFamily="50" charset="0"/>
                        </a:rPr>
                        <a:t>Delivery Timing</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NA – this is optional</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12017"/>
                  </a:ext>
                </a:extLst>
              </a:tr>
              <a:tr h="207353">
                <a:tc>
                  <a:txBody>
                    <a:bodyPr/>
                    <a:lstStyle/>
                    <a:p>
                      <a:pPr algn="l" fontAlgn="b"/>
                      <a:r>
                        <a:rPr lang="en-AU" sz="1000" b="1" i="0" u="none" strike="noStrike">
                          <a:solidFill>
                            <a:srgbClr val="000000"/>
                          </a:solidFill>
                          <a:effectLst/>
                          <a:latin typeface="RL2" panose="00000500000000000000" pitchFamily="50" charset="0"/>
                        </a:rPr>
                        <a:t>Help Contact</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Helen Wright My Sideline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76720"/>
                  </a:ext>
                </a:extLst>
              </a:tr>
              <a:tr h="204800">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1981969566"/>
                  </a:ext>
                </a:extLst>
              </a:tr>
              <a:tr h="204800">
                <a:tc gridSpan="2">
                  <a:txBody>
                    <a:bodyPr/>
                    <a:lstStyle/>
                    <a:p>
                      <a:pPr algn="l" fontAlgn="b"/>
                      <a:r>
                        <a:rPr lang="en-AU" sz="1000" b="0" i="0" u="none" strike="noStrike" dirty="0">
                          <a:solidFill>
                            <a:srgbClr val="000000"/>
                          </a:solidFill>
                          <a:effectLst/>
                          <a:latin typeface="RL2" panose="00000500000000000000" pitchFamily="50" charset="0"/>
                        </a:rPr>
                        <a:t>1. How To Guide &amp; Video</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90859185"/>
                  </a:ext>
                </a:extLst>
              </a:tr>
              <a:tr h="204800">
                <a:tc gridSpan="2">
                  <a:txBody>
                    <a:bodyPr/>
                    <a:lstStyle/>
                    <a:p>
                      <a:pPr algn="l" fontAlgn="b"/>
                      <a:r>
                        <a:rPr lang="en-AU" sz="1000" b="0" i="0" u="none" strike="noStrike" dirty="0">
                          <a:solidFill>
                            <a:srgbClr val="000000"/>
                          </a:solidFill>
                          <a:effectLst/>
                          <a:latin typeface="RL2" panose="00000500000000000000" pitchFamily="50" charset="0"/>
                        </a:rPr>
                        <a:t>2. Module content summary for WEM's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804547281"/>
                  </a:ext>
                </a:extLst>
              </a:tr>
            </a:tbl>
          </a:graphicData>
        </a:graphic>
      </p:graphicFrame>
      <p:graphicFrame>
        <p:nvGraphicFramePr>
          <p:cNvPr id="9" name="Table 8">
            <a:extLst>
              <a:ext uri="{FF2B5EF4-FFF2-40B4-BE49-F238E27FC236}">
                <a16:creationId xmlns:a16="http://schemas.microsoft.com/office/drawing/2014/main" id="{FC429F60-52E2-4E67-83EB-ED8DE6D06666}"/>
              </a:ext>
            </a:extLst>
          </p:cNvPr>
          <p:cNvGraphicFramePr>
            <a:graphicFrameLocks noGrp="1"/>
          </p:cNvGraphicFramePr>
          <p:nvPr>
            <p:extLst>
              <p:ext uri="{D42A27DB-BD31-4B8C-83A1-F6EECF244321}">
                <p14:modId xmlns:p14="http://schemas.microsoft.com/office/powerpoint/2010/main" val="3792792571"/>
              </p:ext>
            </p:extLst>
          </p:nvPr>
        </p:nvGraphicFramePr>
        <p:xfrm>
          <a:off x="3505197" y="5223767"/>
          <a:ext cx="3158275" cy="1769463"/>
        </p:xfrm>
        <a:graphic>
          <a:graphicData uri="http://schemas.openxmlformats.org/drawingml/2006/table">
            <a:tbl>
              <a:tblPr/>
              <a:tblGrid>
                <a:gridCol w="1201136">
                  <a:extLst>
                    <a:ext uri="{9D8B030D-6E8A-4147-A177-3AD203B41FA5}">
                      <a16:colId xmlns:a16="http://schemas.microsoft.com/office/drawing/2014/main" val="3719220969"/>
                    </a:ext>
                  </a:extLst>
                </a:gridCol>
                <a:gridCol w="1957139">
                  <a:extLst>
                    <a:ext uri="{9D8B030D-6E8A-4147-A177-3AD203B41FA5}">
                      <a16:colId xmlns:a16="http://schemas.microsoft.com/office/drawing/2014/main" val="2684459697"/>
                    </a:ext>
                  </a:extLst>
                </a:gridCol>
              </a:tblGrid>
              <a:tr h="220204">
                <a:tc gridSpan="2">
                  <a:txBody>
                    <a:bodyPr/>
                    <a:lstStyle/>
                    <a:p>
                      <a:pPr algn="ctr" fontAlgn="b"/>
                      <a:r>
                        <a:rPr lang="en-AU" sz="1000" b="1" i="0" u="none" strike="noStrike" dirty="0">
                          <a:solidFill>
                            <a:srgbClr val="FFFFFF"/>
                          </a:solidFill>
                          <a:effectLst/>
                          <a:latin typeface="RL2" panose="00000500000000000000" pitchFamily="50" charset="0"/>
                        </a:rPr>
                        <a:t>Counselling Service &amp; Education Grants - NSW</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120072911"/>
                  </a:ext>
                </a:extLst>
              </a:tr>
              <a:tr h="220204">
                <a:tc>
                  <a:txBody>
                    <a:bodyPr/>
                    <a:lstStyle/>
                    <a:p>
                      <a:pPr algn="l" fontAlgn="b"/>
                      <a:r>
                        <a:rPr lang="en-AU" sz="1000" b="1" i="0" u="none" strike="noStrike">
                          <a:solidFill>
                            <a:srgbClr val="000000"/>
                          </a:solidFill>
                          <a:effectLst/>
                          <a:latin typeface="RL2" panose="00000500000000000000" pitchFamily="50" charset="0"/>
                        </a:rPr>
                        <a:t>Handover Date</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2023</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418065"/>
                  </a:ext>
                </a:extLst>
              </a:tr>
              <a:tr h="227627">
                <a:tc>
                  <a:txBody>
                    <a:bodyPr/>
                    <a:lstStyle/>
                    <a:p>
                      <a:pPr algn="l" fontAlgn="b"/>
                      <a:r>
                        <a:rPr lang="en-AU" sz="1000" b="1" i="0" u="none" strike="noStrike">
                          <a:solidFill>
                            <a:srgbClr val="000000"/>
                          </a:solidFill>
                          <a:effectLst/>
                          <a:latin typeface="RL2" panose="00000500000000000000" pitchFamily="50" charset="0"/>
                        </a:rPr>
                        <a:t>Delivery Timing</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Round 1</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050829"/>
                  </a:ext>
                </a:extLst>
              </a:tr>
              <a:tr h="227627">
                <a:tc>
                  <a:txBody>
                    <a:bodyPr/>
                    <a:lstStyle/>
                    <a:p>
                      <a:pPr algn="l" fontAlgn="b"/>
                      <a:r>
                        <a:rPr lang="en-AU" sz="1000" b="1" i="0" u="none" strike="noStrike">
                          <a:solidFill>
                            <a:srgbClr val="000000"/>
                          </a:solidFill>
                          <a:effectLst/>
                          <a:latin typeface="RL2" panose="00000500000000000000" pitchFamily="50" charset="0"/>
                        </a:rPr>
                        <a:t>Facilitator</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WEM</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90787"/>
                  </a:ext>
                </a:extLst>
              </a:tr>
              <a:tr h="213189">
                <a:tc>
                  <a:txBody>
                    <a:bodyPr/>
                    <a:lstStyle/>
                    <a:p>
                      <a:pPr algn="l" fontAlgn="b"/>
                      <a:r>
                        <a:rPr lang="en-AU" sz="1000" b="1" i="0" u="none" strike="noStrike">
                          <a:solidFill>
                            <a:srgbClr val="000000"/>
                          </a:solidFill>
                          <a:effectLst/>
                          <a:latin typeface="RL2" panose="00000500000000000000" pitchFamily="50" charset="0"/>
                        </a:rPr>
                        <a:t>Help Contact</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a:solidFill>
                            <a:srgbClr val="000000"/>
                          </a:solidFill>
                          <a:effectLst/>
                          <a:latin typeface="RL2" panose="00000500000000000000" pitchFamily="50" charset="0"/>
                        </a:rPr>
                        <a:t>Paul Heptonstall</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201314"/>
                  </a:ext>
                </a:extLst>
              </a:tr>
              <a:tr h="220204">
                <a:tc gridSpan="2">
                  <a:txBody>
                    <a:bodyPr/>
                    <a:lstStyle/>
                    <a:p>
                      <a:pPr algn="l" fontAlgn="b"/>
                      <a:r>
                        <a:rPr lang="en-AU" sz="1000" b="1" i="0" u="none" strike="noStrike">
                          <a:solidFill>
                            <a:srgbClr val="000000"/>
                          </a:solidFill>
                          <a:effectLst/>
                          <a:latin typeface="RL2" panose="00000500000000000000" pitchFamily="50" charset="0"/>
                        </a:rPr>
                        <a:t>Resources</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689172405"/>
                  </a:ext>
                </a:extLst>
              </a:tr>
              <a:tr h="220204">
                <a:tc gridSpan="2">
                  <a:txBody>
                    <a:bodyPr/>
                    <a:lstStyle/>
                    <a:p>
                      <a:pPr algn="l" fontAlgn="b"/>
                      <a:r>
                        <a:rPr lang="en-AU" sz="1000" b="0" i="0" u="none" strike="noStrike">
                          <a:solidFill>
                            <a:srgbClr val="000000"/>
                          </a:solidFill>
                          <a:effectLst/>
                          <a:latin typeface="RL2" panose="00000500000000000000" pitchFamily="50" charset="0"/>
                        </a:rPr>
                        <a:t>1. Workshop Delivery Overview</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662912004"/>
                  </a:ext>
                </a:extLst>
              </a:tr>
              <a:tr h="220204">
                <a:tc gridSpan="2">
                  <a:txBody>
                    <a:bodyPr/>
                    <a:lstStyle/>
                    <a:p>
                      <a:pPr algn="l" fontAlgn="b"/>
                      <a:r>
                        <a:rPr lang="en-AU" sz="1000" b="0" i="0" u="none" strike="noStrike" dirty="0">
                          <a:solidFill>
                            <a:srgbClr val="000000"/>
                          </a:solidFill>
                          <a:effectLst/>
                          <a:latin typeface="RL2" panose="00000500000000000000" pitchFamily="50" charset="0"/>
                        </a:rPr>
                        <a:t>2. PPT Presentation</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687949587"/>
                  </a:ext>
                </a:extLst>
              </a:tr>
            </a:tbl>
          </a:graphicData>
        </a:graphic>
      </p:graphicFrame>
      <p:graphicFrame>
        <p:nvGraphicFramePr>
          <p:cNvPr id="2" name="Table 1">
            <a:extLst>
              <a:ext uri="{FF2B5EF4-FFF2-40B4-BE49-F238E27FC236}">
                <a16:creationId xmlns:a16="http://schemas.microsoft.com/office/drawing/2014/main" id="{DB220297-E711-412A-4B9B-6D5699E28896}"/>
              </a:ext>
            </a:extLst>
          </p:cNvPr>
          <p:cNvGraphicFramePr>
            <a:graphicFrameLocks noGrp="1"/>
          </p:cNvGraphicFramePr>
          <p:nvPr>
            <p:extLst>
              <p:ext uri="{D42A27DB-BD31-4B8C-83A1-F6EECF244321}">
                <p14:modId xmlns:p14="http://schemas.microsoft.com/office/powerpoint/2010/main" val="3241520998"/>
              </p:ext>
            </p:extLst>
          </p:nvPr>
        </p:nvGraphicFramePr>
        <p:xfrm>
          <a:off x="174004" y="5020169"/>
          <a:ext cx="3178800" cy="2572894"/>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320613">
                <a:tc gridSpan="2">
                  <a:txBody>
                    <a:bodyPr/>
                    <a:lstStyle/>
                    <a:p>
                      <a:pPr algn="ctr" fontAlgn="b"/>
                      <a:r>
                        <a:rPr lang="en-AU" sz="1000" b="1" i="0" u="none" strike="noStrike" dirty="0">
                          <a:solidFill>
                            <a:srgbClr val="FFFFFF"/>
                          </a:solidFill>
                          <a:effectLst/>
                          <a:latin typeface="RL2" panose="00000500000000000000" pitchFamily="50" charset="0"/>
                        </a:rPr>
                        <a:t>Semi Pro Day – Qld Only</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208623">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Nov/Dec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208623">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26</a:t>
                      </a:r>
                      <a:r>
                        <a:rPr lang="en-AU" sz="1000" b="0" i="0" u="none" strike="noStrike" baseline="30000" dirty="0">
                          <a:solidFill>
                            <a:srgbClr val="000000"/>
                          </a:solidFill>
                          <a:effectLst/>
                          <a:latin typeface="RL2" panose="00000500000000000000" pitchFamily="50" charset="0"/>
                        </a:rPr>
                        <a:t>th</a:t>
                      </a:r>
                      <a:r>
                        <a:rPr lang="en-AU" sz="1000" b="0" i="0" u="none" strike="noStrike" dirty="0">
                          <a:solidFill>
                            <a:srgbClr val="000000"/>
                          </a:solidFill>
                          <a:effectLst/>
                          <a:latin typeface="RL2" panose="00000500000000000000" pitchFamily="50" charset="0"/>
                        </a:rPr>
                        <a:t> Nov, 9th Dec, 10</a:t>
                      </a:r>
                      <a:r>
                        <a:rPr lang="en-AU" sz="1000" b="0" i="0" u="none" strike="noStrike" baseline="30000" dirty="0">
                          <a:solidFill>
                            <a:srgbClr val="000000"/>
                          </a:solidFill>
                          <a:effectLst/>
                          <a:latin typeface="RL2" panose="00000500000000000000" pitchFamily="50" charset="0"/>
                        </a:rPr>
                        <a:t>th</a:t>
                      </a:r>
                      <a:r>
                        <a:rPr lang="en-AU" sz="1000" b="0" i="0" u="none" strike="noStrike" dirty="0">
                          <a:solidFill>
                            <a:srgbClr val="000000"/>
                          </a:solidFill>
                          <a:effectLst/>
                          <a:latin typeface="RL2" panose="00000500000000000000" pitchFamily="50" charset="0"/>
                        </a:rPr>
                        <a:t> Dec</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208623">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NRL &amp; Qld Wellbeing staff</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96228">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 &amp; Trish Walding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208623">
                <a:tc gridSpan="2">
                  <a:txBody>
                    <a:bodyPr/>
                    <a:lstStyle/>
                    <a:p>
                      <a:pPr marL="228600" indent="-228600" algn="l" fontAlgn="b">
                        <a:buAutoNum type="arabicPeriod"/>
                      </a:pPr>
                      <a:r>
                        <a:rPr lang="en-AU" sz="1000" b="0" i="0" u="none" strike="noStrike" dirty="0">
                          <a:solidFill>
                            <a:srgbClr val="000000"/>
                          </a:solidFill>
                          <a:effectLst/>
                          <a:latin typeface="RL2" panose="00000500000000000000" pitchFamily="50" charset="0"/>
                        </a:rPr>
                        <a:t>Sport Integrity Australia – Anti Doping</a:t>
                      </a:r>
                    </a:p>
                    <a:p>
                      <a:pPr marL="228600" indent="-228600" algn="l" fontAlgn="b">
                        <a:buAutoNum type="arabicPeriod"/>
                      </a:pPr>
                      <a:r>
                        <a:rPr lang="en-AU" sz="1000" b="0" i="0" u="none" strike="noStrike" dirty="0">
                          <a:solidFill>
                            <a:srgbClr val="000000"/>
                          </a:solidFill>
                          <a:effectLst/>
                          <a:latin typeface="RL2" panose="00000500000000000000" pitchFamily="50" charset="0"/>
                        </a:rPr>
                        <a:t>Responsibility - Qld Crimes Commission </a:t>
                      </a:r>
                    </a:p>
                    <a:p>
                      <a:pPr marL="228600" indent="-228600" algn="l" fontAlgn="b">
                        <a:buAutoNum type="arabicPeriod"/>
                      </a:pPr>
                      <a:r>
                        <a:rPr lang="en-AU" sz="1000" b="0" i="0" u="none" strike="noStrike" dirty="0">
                          <a:solidFill>
                            <a:srgbClr val="000000"/>
                          </a:solidFill>
                          <a:effectLst/>
                          <a:latin typeface="RL2" panose="00000500000000000000" pitchFamily="50" charset="0"/>
                        </a:rPr>
                        <a:t>Theatre Sports – Prof Actors</a:t>
                      </a:r>
                    </a:p>
                    <a:p>
                      <a:pPr marL="228600" indent="-228600" algn="l" fontAlgn="b">
                        <a:buAutoNum type="arabicPeriod"/>
                      </a:pPr>
                      <a:r>
                        <a:rPr lang="en-AU" sz="1000" b="0" i="0" u="none" strike="noStrike" dirty="0">
                          <a:solidFill>
                            <a:srgbClr val="000000"/>
                          </a:solidFill>
                          <a:effectLst/>
                          <a:latin typeface="RL2" panose="00000500000000000000" pitchFamily="50" charset="0"/>
                        </a:rPr>
                        <a:t>Cultural Inclusion – Dean Widders</a:t>
                      </a:r>
                    </a:p>
                    <a:p>
                      <a:pPr marL="228600" indent="-228600" algn="l" fontAlgn="b">
                        <a:buAutoNum type="arabicPeriod"/>
                      </a:pPr>
                      <a:r>
                        <a:rPr lang="en-AU" sz="1000" b="0" i="0" u="none" strike="noStrike" dirty="0">
                          <a:solidFill>
                            <a:srgbClr val="000000"/>
                          </a:solidFill>
                          <a:effectLst/>
                          <a:latin typeface="RL2" panose="00000500000000000000" pitchFamily="50" charset="0"/>
                        </a:rPr>
                        <a:t>Resilience – John </a:t>
                      </a:r>
                      <a:r>
                        <a:rPr lang="en-AU" sz="1000" b="0" i="0" u="none" strike="noStrike" dirty="0" err="1">
                          <a:solidFill>
                            <a:srgbClr val="000000"/>
                          </a:solidFill>
                          <a:effectLst/>
                          <a:latin typeface="RL2" panose="00000500000000000000" pitchFamily="50" charset="0"/>
                        </a:rPr>
                        <a:t>Coutis</a:t>
                      </a:r>
                      <a:endParaRPr lang="en-AU" sz="1000" b="0" i="0" u="none" strike="noStrike" dirty="0">
                        <a:solidFill>
                          <a:srgbClr val="000000"/>
                        </a:solidFill>
                        <a:effectLst/>
                        <a:latin typeface="RL2" panose="00000500000000000000" pitchFamily="50" charset="0"/>
                      </a:endParaRPr>
                    </a:p>
                    <a:p>
                      <a:pPr marL="228600" indent="-228600" algn="l" fontAlgn="b">
                        <a:buAutoNum type="arabicPeriod"/>
                      </a:pPr>
                      <a:r>
                        <a:rPr lang="en-AU" sz="1000" b="0" i="0" u="none" strike="noStrike" dirty="0">
                          <a:solidFill>
                            <a:srgbClr val="000000"/>
                          </a:solidFill>
                          <a:effectLst/>
                          <a:latin typeface="RL2" panose="00000500000000000000" pitchFamily="50" charset="0"/>
                        </a:rPr>
                        <a:t>Psych Support – Steph </a:t>
                      </a:r>
                      <a:r>
                        <a:rPr lang="en-AU" sz="1000" b="0" i="0" u="none" strike="noStrike" dirty="0" err="1">
                          <a:solidFill>
                            <a:srgbClr val="000000"/>
                          </a:solidFill>
                          <a:effectLst/>
                          <a:latin typeface="RL2" panose="00000500000000000000" pitchFamily="50" charset="0"/>
                        </a:rPr>
                        <a:t>Clemmett</a:t>
                      </a:r>
                      <a:endParaRPr lang="en-AU" sz="1000" b="0" i="0" u="none" strike="noStrike" dirty="0">
                        <a:solidFill>
                          <a:srgbClr val="000000"/>
                        </a:solidFill>
                        <a:effectLst/>
                        <a:latin typeface="RL2" panose="00000500000000000000" pitchFamily="50" charset="0"/>
                      </a:endParaRPr>
                    </a:p>
                    <a:p>
                      <a:pPr marL="228600" indent="-228600" algn="l" fontAlgn="b">
                        <a:buAutoNum type="arabicPeriod"/>
                      </a:pPr>
                      <a:r>
                        <a:rPr lang="en-AU" sz="1000" b="0" i="0" u="none" strike="noStrike" dirty="0">
                          <a:solidFill>
                            <a:srgbClr val="000000"/>
                          </a:solidFill>
                          <a:effectLst/>
                          <a:latin typeface="RL2" panose="00000500000000000000" pitchFamily="50" charset="0"/>
                        </a:rPr>
                        <a:t>Ed Grants – Trish Walding</a:t>
                      </a:r>
                    </a:p>
                    <a:p>
                      <a:pPr marL="228600" indent="-228600" algn="l" fontAlgn="b">
                        <a:buAutoNum type="arabicPeriod"/>
                      </a:pPr>
                      <a:r>
                        <a:rPr lang="en-AU" sz="1000" b="0" i="0" u="none" strike="noStrike" dirty="0">
                          <a:solidFill>
                            <a:srgbClr val="000000"/>
                          </a:solidFill>
                          <a:effectLst/>
                          <a:latin typeface="RL2" panose="00000500000000000000" pitchFamily="50" charset="0"/>
                        </a:rPr>
                        <a:t>Concussion - QRL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1918450472"/>
                  </a:ext>
                </a:extLst>
              </a:tr>
              <a:tr h="208623">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r>
                        <a:rPr lang="en-AU" sz="1000" b="0" i="0" u="none" strike="noStrike" dirty="0">
                          <a:solidFill>
                            <a:srgbClr val="000000"/>
                          </a:solidFill>
                          <a:effectLst/>
                          <a:latin typeface="RL2" panose="00000500000000000000" pitchFamily="50" charset="0"/>
                        </a:rPr>
                        <a:t>Poster – Code of Conduct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507411229"/>
                  </a:ext>
                </a:extLst>
              </a:tr>
            </a:tbl>
          </a:graphicData>
        </a:graphic>
      </p:graphicFrame>
    </p:spTree>
    <p:custDataLst>
      <p:tags r:id="rId1"/>
    </p:custDataLst>
    <p:extLst>
      <p:ext uri="{BB962C8B-B14F-4D97-AF65-F5344CB8AC3E}">
        <p14:creationId xmlns:p14="http://schemas.microsoft.com/office/powerpoint/2010/main" val="15468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886F0-6158-364D-81D8-D433CBFCC0E5}"/>
              </a:ext>
            </a:extLst>
          </p:cNvPr>
          <p:cNvSpPr>
            <a:spLocks noGrp="1"/>
          </p:cNvSpPr>
          <p:nvPr>
            <p:ph type="ctrTitle"/>
          </p:nvPr>
        </p:nvSpPr>
        <p:spPr>
          <a:xfrm>
            <a:off x="464722" y="528187"/>
            <a:ext cx="5928554" cy="601272"/>
          </a:xfrm>
        </p:spPr>
        <p:txBody>
          <a:bodyPr/>
          <a:lstStyle/>
          <a:p>
            <a:r>
              <a:rPr lang="en-US" sz="1600">
                <a:latin typeface="RL2 Black" panose="00000A00000000000000" pitchFamily="50" charset="0"/>
                <a:cs typeface="Heebo"/>
              </a:rPr>
              <a:t>NRL/NRLW MANDATORY EDUCATION OVERVIEW</a:t>
            </a:r>
          </a:p>
        </p:txBody>
      </p:sp>
      <p:sp>
        <p:nvSpPr>
          <p:cNvPr id="5" name="TextBox 4">
            <a:extLst>
              <a:ext uri="{FF2B5EF4-FFF2-40B4-BE49-F238E27FC236}">
                <a16:creationId xmlns:a16="http://schemas.microsoft.com/office/drawing/2014/main" id="{70C7360A-2242-435D-B919-66496112FAAD}"/>
              </a:ext>
            </a:extLst>
          </p:cNvPr>
          <p:cNvSpPr txBox="1"/>
          <p:nvPr/>
        </p:nvSpPr>
        <p:spPr>
          <a:xfrm>
            <a:off x="383516" y="1386912"/>
            <a:ext cx="6224453" cy="7953459"/>
          </a:xfrm>
          <a:prstGeom prst="rect">
            <a:avLst/>
          </a:prstGeom>
          <a:noFill/>
        </p:spPr>
        <p:txBody>
          <a:bodyPr wrap="square" rtlCol="0">
            <a:spAutoFit/>
          </a:bodyPr>
          <a:lstStyle/>
          <a:p>
            <a:pPr>
              <a:spcBef>
                <a:spcPts val="200"/>
              </a:spcBef>
              <a:spcAft>
                <a:spcPts val="200"/>
              </a:spcAft>
            </a:pPr>
            <a:r>
              <a:rPr lang="en-AU" sz="1050" b="1" dirty="0">
                <a:solidFill>
                  <a:srgbClr val="00B451"/>
                </a:solidFill>
                <a:latin typeface="RL2" panose="00000500000000000000" pitchFamily="50" charset="0"/>
              </a:rPr>
              <a:t>NRL Players are classified as teams/players in the following competitions:</a:t>
            </a:r>
            <a:endParaRPr lang="en-AU" sz="1050" dirty="0">
              <a:latin typeface="RL2" panose="00000500000000000000" pitchFamily="50" charset="0"/>
            </a:endParaRPr>
          </a:p>
          <a:p>
            <a:pPr>
              <a:spcBef>
                <a:spcPts val="200"/>
              </a:spcBef>
              <a:spcAft>
                <a:spcPts val="200"/>
              </a:spcAft>
            </a:pPr>
            <a:r>
              <a:rPr lang="en-AU" sz="1050" dirty="0">
                <a:latin typeface="RL2" panose="00000500000000000000" pitchFamily="50" charset="0"/>
              </a:rPr>
              <a:t>NRL (including Dev List) &amp; NRLW</a:t>
            </a:r>
          </a:p>
          <a:p>
            <a:pPr>
              <a:spcBef>
                <a:spcPts val="200"/>
              </a:spcBef>
              <a:spcAft>
                <a:spcPts val="200"/>
              </a:spcAft>
            </a:pPr>
            <a:endParaRPr lang="en-AU" sz="800" dirty="0">
              <a:latin typeface="RL2" panose="00000500000000000000" pitchFamily="50" charset="0"/>
            </a:endParaRPr>
          </a:p>
          <a:p>
            <a:pPr>
              <a:spcBef>
                <a:spcPts val="200"/>
              </a:spcBef>
              <a:spcAft>
                <a:spcPts val="200"/>
              </a:spcAft>
            </a:pPr>
            <a:r>
              <a:rPr lang="en-AU" sz="1050" b="1" dirty="0">
                <a:latin typeface="RL2" panose="00000500000000000000" pitchFamily="50" charset="0"/>
              </a:rPr>
              <a:t>Below are the Mandatory Education elements for NRL/NRLW Players for 2023:</a:t>
            </a: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latin typeface="RL2" panose="00000500000000000000" pitchFamily="50" charset="0"/>
              </a:rPr>
              <a:t>Workshop Attendance Lists:</a:t>
            </a:r>
          </a:p>
          <a:p>
            <a:pPr>
              <a:spcBef>
                <a:spcPts val="200"/>
              </a:spcBef>
              <a:spcAft>
                <a:spcPts val="200"/>
              </a:spcAft>
            </a:pPr>
            <a:r>
              <a:rPr lang="en-AU" sz="1050" b="1" dirty="0">
                <a:latin typeface="RL2" panose="00000500000000000000" pitchFamily="50" charset="0"/>
              </a:rPr>
              <a:t>Option 1: </a:t>
            </a:r>
            <a:r>
              <a:rPr lang="en-AU" sz="1050" dirty="0">
                <a:latin typeface="RL2" panose="00000500000000000000" pitchFamily="50" charset="0"/>
              </a:rPr>
              <a:t>Use the printable sign in sheets provided and your players to sign in for each session.</a:t>
            </a:r>
          </a:p>
          <a:p>
            <a:pPr>
              <a:spcBef>
                <a:spcPts val="200"/>
              </a:spcBef>
              <a:spcAft>
                <a:spcPts val="200"/>
              </a:spcAft>
            </a:pPr>
            <a:endParaRPr lang="en-AU" sz="1050" dirty="0">
              <a:latin typeface="RL2" panose="00000500000000000000" pitchFamily="50" charset="0"/>
            </a:endParaRPr>
          </a:p>
          <a:p>
            <a:pPr>
              <a:spcBef>
                <a:spcPts val="200"/>
              </a:spcBef>
              <a:spcAft>
                <a:spcPts val="200"/>
              </a:spcAft>
            </a:pPr>
            <a:r>
              <a:rPr lang="en-AU" sz="1050" dirty="0">
                <a:latin typeface="RL2" panose="00000500000000000000" pitchFamily="50" charset="0"/>
              </a:rPr>
              <a:t>Please email your completed sign in sheets to Nick Esposito for record keeper – </a:t>
            </a:r>
            <a:r>
              <a:rPr lang="en-AU" sz="1050" dirty="0">
                <a:latin typeface="RL2" panose="00000500000000000000" pitchFamily="50" charset="0"/>
                <a:hlinkClick r:id="rId4"/>
              </a:rPr>
              <a:t>nesposito@nrl.com.au</a:t>
            </a:r>
            <a:endParaRPr lang="en-AU" sz="1050"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latin typeface="RL2" panose="00000500000000000000" pitchFamily="50" charset="0"/>
              </a:rPr>
              <a:t>Option 2: </a:t>
            </a:r>
            <a:r>
              <a:rPr lang="en-AU" sz="1050" dirty="0">
                <a:latin typeface="RL2" panose="00000500000000000000" pitchFamily="50" charset="0"/>
              </a:rPr>
              <a:t>Record your players attendance in the Wellbeing database</a:t>
            </a:r>
            <a:endParaRPr lang="en-AU" sz="1050" b="1" dirty="0">
              <a:latin typeface="RL2" panose="00000500000000000000" pitchFamily="50" charset="0"/>
            </a:endParaRPr>
          </a:p>
          <a:p>
            <a:pPr>
              <a:spcBef>
                <a:spcPts val="200"/>
              </a:spcBef>
              <a:spcAft>
                <a:spcPts val="200"/>
              </a:spcAft>
            </a:pPr>
            <a:r>
              <a:rPr lang="en-AU" sz="1050" b="1" dirty="0">
                <a:solidFill>
                  <a:schemeClr val="accent2"/>
                </a:solidFill>
                <a:latin typeface="RL2" panose="00000500000000000000" pitchFamily="50" charset="0"/>
              </a:rPr>
              <a:t>Step 1 </a:t>
            </a:r>
            <a:r>
              <a:rPr lang="en-AU" sz="1050" dirty="0">
                <a:latin typeface="RL2" panose="00000500000000000000" pitchFamily="50" charset="0"/>
              </a:rPr>
              <a:t>– Click on Workshops and find the NRL MASTER Workshop you have delivered.</a:t>
            </a:r>
          </a:p>
          <a:p>
            <a:pPr>
              <a:spcBef>
                <a:spcPts val="200"/>
              </a:spcBef>
              <a:spcAft>
                <a:spcPts val="200"/>
              </a:spcAft>
            </a:pPr>
            <a:r>
              <a:rPr lang="en-AU" sz="1050" b="1" dirty="0">
                <a:solidFill>
                  <a:schemeClr val="accent2"/>
                </a:solidFill>
                <a:latin typeface="RL2" panose="00000500000000000000" pitchFamily="50" charset="0"/>
              </a:rPr>
              <a:t>Step 2 </a:t>
            </a:r>
            <a:r>
              <a:rPr lang="en-AU" sz="1050" dirty="0">
                <a:latin typeface="RL2" panose="00000500000000000000" pitchFamily="50" charset="0"/>
              </a:rPr>
              <a:t>– Click the Record Attendance button</a:t>
            </a:r>
          </a:p>
          <a:p>
            <a:pPr>
              <a:spcBef>
                <a:spcPts val="200"/>
              </a:spcBef>
              <a:spcAft>
                <a:spcPts val="200"/>
              </a:spcAft>
            </a:pPr>
            <a:r>
              <a:rPr lang="en-AU" sz="1050" b="1" dirty="0">
                <a:solidFill>
                  <a:schemeClr val="accent2"/>
                </a:solidFill>
                <a:latin typeface="RL2" panose="00000500000000000000" pitchFamily="50" charset="0"/>
              </a:rPr>
              <a:t>Step 3 </a:t>
            </a:r>
            <a:r>
              <a:rPr lang="en-AU" sz="1050" dirty="0">
                <a:latin typeface="RL2" panose="00000500000000000000" pitchFamily="50" charset="0"/>
              </a:rPr>
              <a:t>– Set attendance date – what date did these players attend the workshop?</a:t>
            </a:r>
          </a:p>
          <a:p>
            <a:pPr>
              <a:spcBef>
                <a:spcPts val="200"/>
              </a:spcBef>
              <a:spcAft>
                <a:spcPts val="200"/>
              </a:spcAft>
            </a:pPr>
            <a:r>
              <a:rPr lang="en-AU" sz="1050" b="1" dirty="0">
                <a:solidFill>
                  <a:schemeClr val="accent2"/>
                </a:solidFill>
                <a:latin typeface="RL2" panose="00000500000000000000" pitchFamily="50" charset="0"/>
              </a:rPr>
              <a:t>Step 4 </a:t>
            </a:r>
            <a:r>
              <a:rPr lang="en-AU" sz="1050" dirty="0">
                <a:latin typeface="RL2" panose="00000500000000000000" pitchFamily="50" charset="0"/>
              </a:rPr>
              <a:t>– Use the drop down menus (Club, Level) or search function to show your squad, tick the box 		  next to each attendees name.</a:t>
            </a:r>
          </a:p>
          <a:p>
            <a:pPr>
              <a:spcBef>
                <a:spcPts val="200"/>
              </a:spcBef>
              <a:spcAft>
                <a:spcPts val="200"/>
              </a:spcAft>
            </a:pPr>
            <a:endParaRPr lang="en-AU" sz="1050" dirty="0">
              <a:latin typeface="RL2" panose="00000500000000000000" pitchFamily="50" charset="0"/>
            </a:endParaRPr>
          </a:p>
        </p:txBody>
      </p:sp>
      <p:sp>
        <p:nvSpPr>
          <p:cNvPr id="12" name="Slide Number Placeholder 18">
            <a:extLst>
              <a:ext uri="{FF2B5EF4-FFF2-40B4-BE49-F238E27FC236}">
                <a16:creationId xmlns:a16="http://schemas.microsoft.com/office/drawing/2014/main" id="{F54025D7-57A6-423F-B14A-D55F1A7BFFF8}"/>
              </a:ext>
            </a:extLst>
          </p:cNvPr>
          <p:cNvSpPr>
            <a:spLocks noGrp="1"/>
          </p:cNvSpPr>
          <p:nvPr>
            <p:ph type="sldNum" sz="quarter" idx="12"/>
          </p:nvPr>
        </p:nvSpPr>
        <p:spPr>
          <a:xfrm>
            <a:off x="6393276" y="9472395"/>
            <a:ext cx="357187" cy="31687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ED5FCF-8792-4C56-9B7D-6D4B623755B0}" type="slidenum">
              <a:rPr lang="en-AU" sz="1000" b="1" smtClean="0">
                <a:latin typeface="RL2" panose="00000500000000000000" pitchFamily="50" charset="0"/>
              </a:rPr>
              <a:pPr/>
              <a:t>11</a:t>
            </a:fld>
            <a:endParaRPr lang="en-AU" sz="1000" b="1">
              <a:latin typeface="RL2" panose="00000500000000000000" pitchFamily="50" charset="0"/>
            </a:endParaRPr>
          </a:p>
        </p:txBody>
      </p:sp>
      <p:graphicFrame>
        <p:nvGraphicFramePr>
          <p:cNvPr id="14" name="Table 13">
            <a:extLst>
              <a:ext uri="{FF2B5EF4-FFF2-40B4-BE49-F238E27FC236}">
                <a16:creationId xmlns:a16="http://schemas.microsoft.com/office/drawing/2014/main" id="{124BE82C-F1F7-4B9C-950C-CC7A8443AE7D}"/>
              </a:ext>
            </a:extLst>
          </p:cNvPr>
          <p:cNvGraphicFramePr>
            <a:graphicFrameLocks noGrp="1"/>
          </p:cNvGraphicFramePr>
          <p:nvPr>
            <p:extLst>
              <p:ext uri="{D42A27DB-BD31-4B8C-83A1-F6EECF244321}">
                <p14:modId xmlns:p14="http://schemas.microsoft.com/office/powerpoint/2010/main" val="1096219801"/>
              </p:ext>
            </p:extLst>
          </p:nvPr>
        </p:nvGraphicFramePr>
        <p:xfrm>
          <a:off x="1903973" y="5810967"/>
          <a:ext cx="2602668" cy="685800"/>
        </p:xfrm>
        <a:graphic>
          <a:graphicData uri="http://schemas.openxmlformats.org/drawingml/2006/table">
            <a:tbl>
              <a:tblPr>
                <a:tableStyleId>{5C22544A-7EE6-4342-B048-85BDC9FD1C3A}</a:tableStyleId>
              </a:tblPr>
              <a:tblGrid>
                <a:gridCol w="611690">
                  <a:extLst>
                    <a:ext uri="{9D8B030D-6E8A-4147-A177-3AD203B41FA5}">
                      <a16:colId xmlns:a16="http://schemas.microsoft.com/office/drawing/2014/main" val="720499907"/>
                    </a:ext>
                  </a:extLst>
                </a:gridCol>
                <a:gridCol w="1990978">
                  <a:extLst>
                    <a:ext uri="{9D8B030D-6E8A-4147-A177-3AD203B41FA5}">
                      <a16:colId xmlns:a16="http://schemas.microsoft.com/office/drawing/2014/main" val="2682294143"/>
                    </a:ext>
                  </a:extLst>
                </a:gridCol>
              </a:tblGrid>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74F"/>
                    </a:solidFill>
                  </a:tcPr>
                </a:tc>
                <a:tc>
                  <a:txBody>
                    <a:bodyPr/>
                    <a:lstStyle/>
                    <a:p>
                      <a:r>
                        <a:rPr lang="en-AU" sz="900">
                          <a:latin typeface="RL2" panose="00000500000000000000" pitchFamily="50" charset="0"/>
                        </a:rPr>
                        <a:t>MANDATORY – content mandated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750733947"/>
                  </a:ext>
                </a:extLst>
              </a:tr>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DC3E6"/>
                    </a:solidFill>
                  </a:tcPr>
                </a:tc>
                <a:tc>
                  <a:txBody>
                    <a:bodyPr/>
                    <a:lstStyle/>
                    <a:p>
                      <a:r>
                        <a:rPr lang="en-AU" sz="900">
                          <a:latin typeface="RL2" panose="00000500000000000000" pitchFamily="50" charset="0"/>
                        </a:rPr>
                        <a:t>MANDATORY – content is flexible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99508091"/>
                  </a:ext>
                </a:extLst>
              </a:tr>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D966"/>
                    </a:solidFill>
                  </a:tcPr>
                </a:tc>
                <a:tc>
                  <a:txBody>
                    <a:bodyPr/>
                    <a:lstStyle/>
                    <a:p>
                      <a:r>
                        <a:rPr lang="en-AU" sz="900" dirty="0">
                          <a:latin typeface="RL2" panose="00000500000000000000" pitchFamily="50" charset="0"/>
                        </a:rPr>
                        <a:t>OPTIONAL rollout to this group</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67376843"/>
                  </a:ext>
                </a:extLst>
              </a:tr>
            </a:tbl>
          </a:graphicData>
        </a:graphic>
      </p:graphicFrame>
      <p:sp>
        <p:nvSpPr>
          <p:cNvPr id="15" name="Title 1">
            <a:extLst>
              <a:ext uri="{FF2B5EF4-FFF2-40B4-BE49-F238E27FC236}">
                <a16:creationId xmlns:a16="http://schemas.microsoft.com/office/drawing/2014/main" id="{2A75DE10-CC5B-4C7D-AE3E-D3027B85C6F5}"/>
              </a:ext>
            </a:extLst>
          </p:cNvPr>
          <p:cNvSpPr txBox="1">
            <a:spLocks/>
          </p:cNvSpPr>
          <p:nvPr/>
        </p:nvSpPr>
        <p:spPr>
          <a:xfrm>
            <a:off x="1323471" y="5699507"/>
            <a:ext cx="580502" cy="274876"/>
          </a:xfrm>
          <a:prstGeom prst="rect">
            <a:avLst/>
          </a:prstGeom>
        </p:spPr>
        <p:txBody>
          <a:bodyPr anchor="ctr"/>
          <a:lstStyle>
            <a:lvl1pPr algn="l" defTabSz="914400" rtl="0" eaLnBrk="1" latinLnBrk="0" hangingPunct="1">
              <a:lnSpc>
                <a:spcPct val="90000"/>
              </a:lnSpc>
              <a:spcBef>
                <a:spcPct val="0"/>
              </a:spcBef>
              <a:buNone/>
              <a:defRPr sz="1600" b="0" i="0" kern="1200">
                <a:solidFill>
                  <a:schemeClr val="tx1"/>
                </a:solidFill>
                <a:latin typeface="RL2" pitchFamily="2" charset="77"/>
                <a:ea typeface="+mj-ea"/>
                <a:cs typeface="Heebo" pitchFamily="2" charset="-79"/>
              </a:defRPr>
            </a:lvl1pPr>
          </a:lstStyle>
          <a:p>
            <a:r>
              <a:rPr lang="en-US" sz="1400" b="1" dirty="0"/>
              <a:t>KEY:</a:t>
            </a:r>
          </a:p>
        </p:txBody>
      </p:sp>
      <p:pic>
        <p:nvPicPr>
          <p:cNvPr id="16" name="Picture 15">
            <a:extLst>
              <a:ext uri="{FF2B5EF4-FFF2-40B4-BE49-F238E27FC236}">
                <a16:creationId xmlns:a16="http://schemas.microsoft.com/office/drawing/2014/main" id="{EA236DF0-DD7D-439F-87C8-0AE26B2D5336}"/>
              </a:ext>
            </a:extLst>
          </p:cNvPr>
          <p:cNvPicPr>
            <a:picLocks noChangeAspect="1"/>
          </p:cNvPicPr>
          <p:nvPr/>
        </p:nvPicPr>
        <p:blipFill rotWithShape="1">
          <a:blip r:embed="rId5"/>
          <a:srcRect t="19526" b="18859"/>
          <a:stretch/>
        </p:blipFill>
        <p:spPr>
          <a:xfrm>
            <a:off x="3882128" y="8016008"/>
            <a:ext cx="972724" cy="211835"/>
          </a:xfrm>
          <a:prstGeom prst="rect">
            <a:avLst/>
          </a:prstGeom>
        </p:spPr>
      </p:pic>
      <p:graphicFrame>
        <p:nvGraphicFramePr>
          <p:cNvPr id="9" name="Table 8">
            <a:extLst>
              <a:ext uri="{FF2B5EF4-FFF2-40B4-BE49-F238E27FC236}">
                <a16:creationId xmlns:a16="http://schemas.microsoft.com/office/drawing/2014/main" id="{B19ACDC7-D434-4C68-AAF0-C0BC4AE13834}"/>
              </a:ext>
            </a:extLst>
          </p:cNvPr>
          <p:cNvGraphicFramePr>
            <a:graphicFrameLocks noGrp="1"/>
          </p:cNvGraphicFramePr>
          <p:nvPr>
            <p:extLst>
              <p:ext uri="{D42A27DB-BD31-4B8C-83A1-F6EECF244321}">
                <p14:modId xmlns:p14="http://schemas.microsoft.com/office/powerpoint/2010/main" val="3567943961"/>
              </p:ext>
            </p:extLst>
          </p:nvPr>
        </p:nvGraphicFramePr>
        <p:xfrm>
          <a:off x="999380" y="2483626"/>
          <a:ext cx="4396347" cy="3204179"/>
        </p:xfrm>
        <a:graphic>
          <a:graphicData uri="http://schemas.openxmlformats.org/drawingml/2006/table">
            <a:tbl>
              <a:tblPr>
                <a:tableStyleId>{5C22544A-7EE6-4342-B048-85BDC9FD1C3A}</a:tableStyleId>
              </a:tblPr>
              <a:tblGrid>
                <a:gridCol w="2546414">
                  <a:extLst>
                    <a:ext uri="{9D8B030D-6E8A-4147-A177-3AD203B41FA5}">
                      <a16:colId xmlns:a16="http://schemas.microsoft.com/office/drawing/2014/main" val="2283734371"/>
                    </a:ext>
                  </a:extLst>
                </a:gridCol>
                <a:gridCol w="465137">
                  <a:extLst>
                    <a:ext uri="{9D8B030D-6E8A-4147-A177-3AD203B41FA5}">
                      <a16:colId xmlns:a16="http://schemas.microsoft.com/office/drawing/2014/main" val="3336727164"/>
                    </a:ext>
                  </a:extLst>
                </a:gridCol>
                <a:gridCol w="397126">
                  <a:extLst>
                    <a:ext uri="{9D8B030D-6E8A-4147-A177-3AD203B41FA5}">
                      <a16:colId xmlns:a16="http://schemas.microsoft.com/office/drawing/2014/main" val="3443829648"/>
                    </a:ext>
                  </a:extLst>
                </a:gridCol>
                <a:gridCol w="461967">
                  <a:extLst>
                    <a:ext uri="{9D8B030D-6E8A-4147-A177-3AD203B41FA5}">
                      <a16:colId xmlns:a16="http://schemas.microsoft.com/office/drawing/2014/main" val="1836365523"/>
                    </a:ext>
                  </a:extLst>
                </a:gridCol>
                <a:gridCol w="525703">
                  <a:extLst>
                    <a:ext uri="{9D8B030D-6E8A-4147-A177-3AD203B41FA5}">
                      <a16:colId xmlns:a16="http://schemas.microsoft.com/office/drawing/2014/main" val="1103581348"/>
                    </a:ext>
                  </a:extLst>
                </a:gridCol>
              </a:tblGrid>
              <a:tr h="340495">
                <a:tc>
                  <a:txBody>
                    <a:bodyPr/>
                    <a:lstStyle/>
                    <a:p>
                      <a:pPr algn="l"/>
                      <a:r>
                        <a:rPr lang="en-AU" sz="950" b="1">
                          <a:solidFill>
                            <a:schemeClr val="tx1"/>
                          </a:solidFill>
                          <a:latin typeface="RL2" panose="00000500000000000000" pitchFamily="50" charset="0"/>
                        </a:rPr>
                        <a:t>Activity</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Rookies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NRL</a:t>
                      </a:r>
                    </a:p>
                    <a:p>
                      <a:pPr algn="ctr"/>
                      <a:r>
                        <a:rPr lang="en-AU" sz="950" b="1">
                          <a:solidFill>
                            <a:schemeClr val="tx1"/>
                          </a:solidFill>
                          <a:latin typeface="RL2" panose="00000500000000000000" pitchFamily="50" charset="0"/>
                        </a:rPr>
                        <a:t>NRLW</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NRL </a:t>
                      </a:r>
                    </a:p>
                    <a:p>
                      <a:pPr algn="ctr"/>
                      <a:r>
                        <a:rPr lang="en-AU" sz="950" b="1">
                          <a:solidFill>
                            <a:schemeClr val="tx1"/>
                          </a:solidFill>
                          <a:latin typeface="RL2" panose="00000500000000000000" pitchFamily="50" charset="0"/>
                        </a:rPr>
                        <a:t>28+</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Staff</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4466219"/>
                  </a:ext>
                </a:extLst>
              </a:tr>
              <a:tr h="211107">
                <a:tc gridSpan="5">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50" b="1" i="0" u="none" strike="noStrike">
                          <a:solidFill>
                            <a:schemeClr val="bg1"/>
                          </a:solidFill>
                          <a:effectLst/>
                          <a:latin typeface="RL2" panose="00000500000000000000" pitchFamily="50" charset="0"/>
                        </a:rPr>
                        <a:t>MANDATORY EDUCATION</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95097214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a:solidFill>
                            <a:srgbClr val="000000"/>
                          </a:solidFill>
                          <a:effectLst/>
                          <a:latin typeface="RL2" panose="00000500000000000000" pitchFamily="50" charset="0"/>
                        </a:rPr>
                        <a:t>Rookie CareerWise Workshop</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2425008"/>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a:solidFill>
                            <a:srgbClr val="000000"/>
                          </a:solidFill>
                          <a:effectLst/>
                          <a:latin typeface="RL2" panose="00000500000000000000" pitchFamily="50" charset="0"/>
                        </a:rPr>
                        <a:t>Rookie Camp</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9491588"/>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a:solidFill>
                            <a:srgbClr val="000000"/>
                          </a:solidFill>
                          <a:effectLst/>
                          <a:latin typeface="RL2" panose="00000500000000000000" pitchFamily="50" charset="0"/>
                        </a:rPr>
                        <a:t>Rookie Compliance Quiz</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54885031"/>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a:solidFill>
                            <a:srgbClr val="000000"/>
                          </a:solidFill>
                          <a:effectLst/>
                          <a:latin typeface="RL2" panose="00000500000000000000" pitchFamily="50" charset="0"/>
                        </a:rPr>
                        <a:t>Finance 1:1 Intro &amp; Health Check – PIVOT</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966"/>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69044779"/>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Code of Conduct – Theatre Sports</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6815324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Medical – Anti Doping &amp; Concussion</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4146008386"/>
                  </a:ext>
                </a:extLst>
              </a:tr>
              <a:tr h="241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Criminal Association – Jeff Morgan</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3699717884"/>
                  </a:ext>
                </a:extLst>
              </a:tr>
              <a:tr h="200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Sex Positive – Dr Tessa Opie</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150293286"/>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Pasifika </a:t>
                      </a:r>
                      <a:r>
                        <a:rPr lang="en-AU" sz="950" b="0" i="0" u="none" strike="noStrike" dirty="0" err="1">
                          <a:solidFill>
                            <a:srgbClr val="000000"/>
                          </a:solidFill>
                          <a:effectLst/>
                          <a:latin typeface="RL2" panose="00000500000000000000" pitchFamily="50" charset="0"/>
                        </a:rPr>
                        <a:t>Culltural</a:t>
                      </a:r>
                      <a:r>
                        <a:rPr lang="en-AU" sz="950" b="0" i="0" u="none" strike="noStrike" dirty="0">
                          <a:solidFill>
                            <a:srgbClr val="000000"/>
                          </a:solidFill>
                          <a:effectLst/>
                          <a:latin typeface="RL2" panose="00000500000000000000" pitchFamily="50" charset="0"/>
                        </a:rPr>
                        <a:t> Competency</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32080839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Inclusion – Diverse Gender and sexuality</a:t>
                      </a:r>
                      <a:endParaRPr lang="en-AU" sz="950" b="0" i="1" u="none" strike="noStrike" dirty="0">
                        <a:solidFill>
                          <a:srgbClr val="000000"/>
                        </a:solidFill>
                        <a:effectLst/>
                        <a:latin typeface="RL2" panose="00000500000000000000" pitchFamily="50" charset="0"/>
                      </a:endParaRP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165646961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Wellbeing &amp; Mental Health Session/s</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DC3E6"/>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DC3E6"/>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DC3E6"/>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DC3E6"/>
                    </a:solidFill>
                  </a:tcPr>
                </a:tc>
                <a:extLst>
                  <a:ext uri="{0D108BD9-81ED-4DB2-BD59-A6C34878D82A}">
                    <a16:rowId xmlns:a16="http://schemas.microsoft.com/office/drawing/2014/main" val="318874934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a:solidFill>
                            <a:srgbClr val="000000"/>
                          </a:solidFill>
                          <a:effectLst/>
                          <a:latin typeface="RL2" panose="00000500000000000000" pitchFamily="50" charset="0"/>
                        </a:rPr>
                        <a:t>Education Ambassador Training</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66"/>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66"/>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811640"/>
                  </a:ext>
                </a:extLst>
              </a:tr>
            </a:tbl>
          </a:graphicData>
        </a:graphic>
      </p:graphicFrame>
    </p:spTree>
    <p:custDataLst>
      <p:tags r:id="rId1"/>
    </p:custDataLst>
    <p:extLst>
      <p:ext uri="{BB962C8B-B14F-4D97-AF65-F5344CB8AC3E}">
        <p14:creationId xmlns:p14="http://schemas.microsoft.com/office/powerpoint/2010/main" val="201449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886F0-6158-364D-81D8-D433CBFCC0E5}"/>
              </a:ext>
            </a:extLst>
          </p:cNvPr>
          <p:cNvSpPr>
            <a:spLocks noGrp="1"/>
          </p:cNvSpPr>
          <p:nvPr>
            <p:ph type="ctrTitle"/>
          </p:nvPr>
        </p:nvSpPr>
        <p:spPr>
          <a:xfrm>
            <a:off x="464722" y="528187"/>
            <a:ext cx="5928554" cy="601272"/>
          </a:xfrm>
        </p:spPr>
        <p:txBody>
          <a:bodyPr/>
          <a:lstStyle/>
          <a:p>
            <a:r>
              <a:rPr lang="en-US" sz="1600">
                <a:latin typeface="RL2 Black" panose="00000A00000000000000" pitchFamily="50" charset="0"/>
                <a:cs typeface="Heebo"/>
              </a:rPr>
              <a:t>NRL/NRLW MANDATORY EDUCATION OVERVIEW</a:t>
            </a:r>
          </a:p>
        </p:txBody>
      </p:sp>
      <p:sp>
        <p:nvSpPr>
          <p:cNvPr id="5" name="TextBox 4">
            <a:extLst>
              <a:ext uri="{FF2B5EF4-FFF2-40B4-BE49-F238E27FC236}">
                <a16:creationId xmlns:a16="http://schemas.microsoft.com/office/drawing/2014/main" id="{70C7360A-2242-435D-B919-66496112FAAD}"/>
              </a:ext>
            </a:extLst>
          </p:cNvPr>
          <p:cNvSpPr txBox="1"/>
          <p:nvPr/>
        </p:nvSpPr>
        <p:spPr>
          <a:xfrm>
            <a:off x="439020" y="1394706"/>
            <a:ext cx="6224453" cy="3254737"/>
          </a:xfrm>
          <a:prstGeom prst="rect">
            <a:avLst/>
          </a:prstGeom>
          <a:noFill/>
        </p:spPr>
        <p:txBody>
          <a:bodyPr wrap="square" rtlCol="0">
            <a:spAutoFit/>
          </a:bodyPr>
          <a:lstStyle/>
          <a:p>
            <a:pPr>
              <a:spcBef>
                <a:spcPts val="200"/>
              </a:spcBef>
              <a:spcAft>
                <a:spcPts val="200"/>
              </a:spcAft>
            </a:pPr>
            <a:r>
              <a:rPr lang="en-AU" sz="1050" b="1">
                <a:latin typeface="RL2" panose="00000500000000000000" pitchFamily="50" charset="0"/>
              </a:rPr>
              <a:t>Workshop Materials:</a:t>
            </a:r>
          </a:p>
          <a:p>
            <a:pPr>
              <a:spcBef>
                <a:spcPts val="200"/>
              </a:spcBef>
              <a:spcAft>
                <a:spcPts val="200"/>
              </a:spcAft>
            </a:pPr>
            <a:r>
              <a:rPr lang="en-AU" sz="1050">
                <a:latin typeface="RL2" panose="00000500000000000000" pitchFamily="50" charset="0"/>
              </a:rPr>
              <a:t>The education materials listed below will be shared with you in an email as a One Drive folder LINK. This folder can be downloaded and stored on your computer. </a:t>
            </a:r>
          </a:p>
          <a:p>
            <a:pPr>
              <a:spcBef>
                <a:spcPts val="200"/>
              </a:spcBef>
              <a:spcAft>
                <a:spcPts val="200"/>
              </a:spcAft>
            </a:pPr>
            <a:r>
              <a:rPr lang="en-AU" sz="1050">
                <a:latin typeface="RL2" panose="00000500000000000000" pitchFamily="50" charset="0"/>
              </a:rPr>
              <a:t>Resources will also be available to download individually from the Wellbeing Database, in the resource section. </a:t>
            </a:r>
            <a:r>
              <a:rPr lang="en-AU" sz="1050" b="1">
                <a:solidFill>
                  <a:schemeClr val="accent3"/>
                </a:solidFill>
                <a:latin typeface="RL2" panose="00000500000000000000" pitchFamily="50" charset="0"/>
              </a:rPr>
              <a:t>Type ‘NRL or NRLW’ into the resource search field and they will all appear. </a:t>
            </a:r>
          </a:p>
          <a:p>
            <a:pPr>
              <a:spcBef>
                <a:spcPts val="200"/>
              </a:spcBef>
              <a:spcAft>
                <a:spcPts val="200"/>
              </a:spcAft>
            </a:pPr>
            <a:endParaRPr lang="en-AU" sz="1050" b="1">
              <a:latin typeface="RL2" panose="00000500000000000000" pitchFamily="50" charset="0"/>
            </a:endParaRPr>
          </a:p>
          <a:p>
            <a:pPr>
              <a:spcBef>
                <a:spcPts val="200"/>
              </a:spcBef>
              <a:spcAft>
                <a:spcPts val="200"/>
              </a:spcAft>
            </a:pPr>
            <a:r>
              <a:rPr lang="en-AU" sz="1050" b="1">
                <a:latin typeface="RL2" panose="00000500000000000000" pitchFamily="50" charset="0"/>
              </a:rPr>
              <a:t>Workshop Delivery Overview </a:t>
            </a:r>
            <a:r>
              <a:rPr lang="en-AU" sz="1050">
                <a:latin typeface="RL2" panose="00000500000000000000" pitchFamily="50" charset="0"/>
              </a:rPr>
              <a:t>– Every workshop will have an overview document, please read this first to familiarise your self with the session and delivery options.</a:t>
            </a:r>
          </a:p>
          <a:p>
            <a:pPr>
              <a:spcBef>
                <a:spcPts val="200"/>
              </a:spcBef>
              <a:spcAft>
                <a:spcPts val="200"/>
              </a:spcAft>
            </a:pPr>
            <a:endParaRPr lang="en-AU" sz="800">
              <a:latin typeface="RL2" panose="00000500000000000000" pitchFamily="50" charset="0"/>
            </a:endParaRPr>
          </a:p>
          <a:p>
            <a:pPr>
              <a:spcBef>
                <a:spcPts val="200"/>
              </a:spcBef>
              <a:spcAft>
                <a:spcPts val="200"/>
              </a:spcAft>
            </a:pPr>
            <a:endParaRPr lang="en-AU" sz="1050">
              <a:latin typeface="RL2" panose="00000500000000000000" pitchFamily="50" charset="0"/>
            </a:endParaRPr>
          </a:p>
          <a:p>
            <a:pPr>
              <a:spcBef>
                <a:spcPts val="200"/>
              </a:spcBef>
              <a:spcAft>
                <a:spcPts val="200"/>
              </a:spcAft>
            </a:pPr>
            <a:endParaRPr lang="en-AU" sz="1050">
              <a:latin typeface="RL2" panose="00000500000000000000" pitchFamily="50" charset="0"/>
            </a:endParaRPr>
          </a:p>
          <a:p>
            <a:pPr>
              <a:spcBef>
                <a:spcPts val="200"/>
              </a:spcBef>
              <a:spcAft>
                <a:spcPts val="200"/>
              </a:spcAft>
            </a:pPr>
            <a:endParaRPr lang="en-AU" sz="1050">
              <a:latin typeface="RL2" panose="00000500000000000000" pitchFamily="50" charset="0"/>
            </a:endParaRPr>
          </a:p>
          <a:p>
            <a:pPr>
              <a:spcBef>
                <a:spcPts val="200"/>
              </a:spcBef>
              <a:spcAft>
                <a:spcPts val="200"/>
              </a:spcAft>
            </a:pPr>
            <a:endParaRPr lang="en-AU" sz="1050">
              <a:latin typeface="RL2" panose="00000500000000000000" pitchFamily="50" charset="0"/>
            </a:endParaRPr>
          </a:p>
          <a:p>
            <a:pPr>
              <a:spcBef>
                <a:spcPts val="200"/>
              </a:spcBef>
              <a:spcAft>
                <a:spcPts val="200"/>
              </a:spcAft>
            </a:pPr>
            <a:endParaRPr lang="en-AU" sz="1050">
              <a:latin typeface="RL2" panose="00000500000000000000" pitchFamily="50" charset="0"/>
            </a:endParaRPr>
          </a:p>
          <a:p>
            <a:pPr>
              <a:spcBef>
                <a:spcPts val="200"/>
              </a:spcBef>
              <a:spcAft>
                <a:spcPts val="200"/>
              </a:spcAft>
            </a:pPr>
            <a:endParaRPr lang="en-AU" sz="1050">
              <a:latin typeface="RL2" panose="00000500000000000000" pitchFamily="50" charset="0"/>
            </a:endParaRPr>
          </a:p>
          <a:p>
            <a:pPr>
              <a:spcBef>
                <a:spcPts val="200"/>
              </a:spcBef>
              <a:spcAft>
                <a:spcPts val="200"/>
              </a:spcAft>
            </a:pPr>
            <a:endParaRPr lang="en-AU" sz="1050">
              <a:latin typeface="RL2" panose="00000500000000000000" pitchFamily="50" charset="0"/>
            </a:endParaRPr>
          </a:p>
        </p:txBody>
      </p:sp>
      <p:graphicFrame>
        <p:nvGraphicFramePr>
          <p:cNvPr id="11" name="Table 10">
            <a:extLst>
              <a:ext uri="{FF2B5EF4-FFF2-40B4-BE49-F238E27FC236}">
                <a16:creationId xmlns:a16="http://schemas.microsoft.com/office/drawing/2014/main" id="{A4938767-63CC-418F-B989-94F2C89C75D6}"/>
              </a:ext>
            </a:extLst>
          </p:cNvPr>
          <p:cNvGraphicFramePr>
            <a:graphicFrameLocks noGrp="1"/>
          </p:cNvGraphicFramePr>
          <p:nvPr>
            <p:extLst>
              <p:ext uri="{D42A27DB-BD31-4B8C-83A1-F6EECF244321}">
                <p14:modId xmlns:p14="http://schemas.microsoft.com/office/powerpoint/2010/main" val="3561630447"/>
              </p:ext>
            </p:extLst>
          </p:nvPr>
        </p:nvGraphicFramePr>
        <p:xfrm>
          <a:off x="173902" y="5103792"/>
          <a:ext cx="3178800" cy="1754708"/>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08204">
                <a:tc gridSpan="2">
                  <a:txBody>
                    <a:bodyPr/>
                    <a:lstStyle/>
                    <a:p>
                      <a:pPr algn="ctr" fontAlgn="b"/>
                      <a:r>
                        <a:rPr lang="en-AU" sz="1000" b="1" i="0" u="none" strike="noStrike" dirty="0">
                          <a:solidFill>
                            <a:schemeClr val="tx1"/>
                          </a:solidFill>
                          <a:effectLst/>
                          <a:latin typeface="RL2" panose="00000500000000000000" pitchFamily="50" charset="0"/>
                        </a:rPr>
                        <a:t>Safe Social Media – NRL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extLst>
                  <a:ext uri="{0D108BD9-81ED-4DB2-BD59-A6C34878D82A}">
                    <a16:rowId xmlns:a16="http://schemas.microsoft.com/office/drawing/2014/main" val="2237566354"/>
                  </a:ext>
                </a:extLst>
              </a:tr>
              <a:tr h="208623">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2023 </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208623">
                <a:tc>
                  <a:txBody>
                    <a:bodyPr/>
                    <a:lstStyle/>
                    <a:p>
                      <a:pPr algn="l" fontAlgn="b"/>
                      <a:r>
                        <a:rPr lang="en-AU" sz="1000" b="1" i="0" u="none" strike="noStrike">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2024 season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208623">
                <a:tc>
                  <a:txBody>
                    <a:bodyPr/>
                    <a:lstStyle/>
                    <a:p>
                      <a:pPr algn="l" fontAlgn="b"/>
                      <a:r>
                        <a:rPr lang="en-AU" sz="1000" b="1" i="0" u="none" strike="noStrike">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Shane Britton – 0403 791 991</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96228">
                <a:tc>
                  <a:txBody>
                    <a:bodyPr/>
                    <a:lstStyle/>
                    <a:p>
                      <a:pPr algn="l" fontAlgn="b"/>
                      <a:r>
                        <a:rPr lang="en-AU" sz="1000" b="1" i="0" u="none" strike="noStrike">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208623">
                <a:tc gridSpan="2">
                  <a:txBody>
                    <a:bodyPr/>
                    <a:lstStyle/>
                    <a:p>
                      <a:pPr algn="l" fontAlgn="b"/>
                      <a:r>
                        <a:rPr lang="en-AU" sz="1000" b="0" i="0" u="none" strike="noStrike" dirty="0">
                          <a:solidFill>
                            <a:srgbClr val="000000"/>
                          </a:solidFill>
                          <a:effectLst/>
                          <a:latin typeface="RL2" panose="00000500000000000000" pitchFamily="50" charset="0"/>
                        </a:rPr>
                        <a:t>Delivery – Discussion with AV – Cyber safety, social media privacy</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1918450472"/>
                  </a:ext>
                </a:extLst>
              </a:tr>
              <a:tr h="208623">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r>
                        <a:rPr lang="en-AU" sz="1000" b="0" i="0" u="none" strike="noStrike">
                          <a:solidFill>
                            <a:srgbClr val="000000"/>
                          </a:solidFill>
                          <a:effectLst/>
                          <a:latin typeface="RL2" panose="00000500000000000000" pitchFamily="50" charset="0"/>
                        </a:rPr>
                        <a:t>2. PPT Presentation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507411229"/>
                  </a:ext>
                </a:extLst>
              </a:tr>
              <a:tr h="208623">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r>
                        <a:rPr lang="en-AU" sz="1000" b="0" i="0" u="none" strike="noStrike" dirty="0">
                          <a:solidFill>
                            <a:srgbClr val="000000"/>
                          </a:solidFill>
                          <a:effectLst/>
                          <a:latin typeface="RL2" panose="00000500000000000000" pitchFamily="50" charset="0"/>
                        </a:rPr>
                        <a:t>3. Presenter Notes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2898075381"/>
                  </a:ext>
                </a:extLst>
              </a:tr>
            </a:tbl>
          </a:graphicData>
        </a:graphic>
      </p:graphicFrame>
      <p:graphicFrame>
        <p:nvGraphicFramePr>
          <p:cNvPr id="14" name="Table 13">
            <a:extLst>
              <a:ext uri="{FF2B5EF4-FFF2-40B4-BE49-F238E27FC236}">
                <a16:creationId xmlns:a16="http://schemas.microsoft.com/office/drawing/2014/main" id="{C9B6E662-CA60-404A-AC4B-8069781748AC}"/>
              </a:ext>
            </a:extLst>
          </p:cNvPr>
          <p:cNvGraphicFramePr>
            <a:graphicFrameLocks noGrp="1"/>
          </p:cNvGraphicFramePr>
          <p:nvPr>
            <p:extLst>
              <p:ext uri="{D42A27DB-BD31-4B8C-83A1-F6EECF244321}">
                <p14:modId xmlns:p14="http://schemas.microsoft.com/office/powerpoint/2010/main" val="247640732"/>
              </p:ext>
            </p:extLst>
          </p:nvPr>
        </p:nvGraphicFramePr>
        <p:xfrm>
          <a:off x="3484672" y="3066953"/>
          <a:ext cx="3178800" cy="1750349"/>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24697">
                <a:tc gridSpan="2">
                  <a:txBody>
                    <a:bodyPr/>
                    <a:lstStyle/>
                    <a:p>
                      <a:pPr algn="ctr" fontAlgn="b"/>
                      <a:r>
                        <a:rPr lang="en-AU" sz="1000" b="1" i="0" u="none" strike="noStrike" dirty="0">
                          <a:solidFill>
                            <a:srgbClr val="FFFFFF"/>
                          </a:solidFill>
                          <a:effectLst/>
                          <a:latin typeface="RL2" panose="00000500000000000000" pitchFamily="50" charset="0"/>
                        </a:rPr>
                        <a:t>Inclusion – Gender &amp; Sexual Diversity</a:t>
                      </a:r>
                    </a:p>
                    <a:p>
                      <a:pPr algn="ctr" fontAlgn="b"/>
                      <a:r>
                        <a:rPr lang="en-AU" sz="1000" b="1" i="0" u="none" strike="noStrike" dirty="0">
                          <a:solidFill>
                            <a:srgbClr val="FFFFFF"/>
                          </a:solidFill>
                          <a:effectLst/>
                          <a:latin typeface="RL2" panose="00000500000000000000" pitchFamily="50" charset="0"/>
                        </a:rPr>
                        <a:t>NRL &amp; NRLW</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199870">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9870">
                <a:tc>
                  <a:txBody>
                    <a:bodyPr/>
                    <a:lstStyle/>
                    <a:p>
                      <a:pPr algn="l" fontAlgn="b"/>
                      <a:r>
                        <a:rPr lang="en-AU" sz="1000" b="1" i="0" u="none" strike="noStrike">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to April 2024</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9870">
                <a:tc>
                  <a:txBody>
                    <a:bodyPr/>
                    <a:lstStyle/>
                    <a:p>
                      <a:pPr algn="l" fontAlgn="b"/>
                      <a:r>
                        <a:rPr lang="en-AU" sz="1000" b="1" i="0" u="none" strike="noStrike">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Ian Roberts &amp; Pride In Sport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7995">
                <a:tc>
                  <a:txBody>
                    <a:bodyPr/>
                    <a:lstStyle/>
                    <a:p>
                      <a:pPr algn="l" fontAlgn="b"/>
                      <a:r>
                        <a:rPr lang="en-AU" sz="1000" b="1" i="0" u="none" strike="noStrike">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Dave Sol or 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9870">
                <a:tc gridSpan="2">
                  <a:txBody>
                    <a:bodyPr/>
                    <a:lstStyle/>
                    <a:p>
                      <a:pPr algn="l" fontAlgn="b"/>
                      <a:r>
                        <a:rPr lang="en-AU" sz="1000" b="1" i="0" u="none" strike="noStrike" dirty="0">
                          <a:solidFill>
                            <a:srgbClr val="000000"/>
                          </a:solidFill>
                          <a:effectLst/>
                          <a:latin typeface="RL2" panose="00000500000000000000" pitchFamily="50" charset="0"/>
                        </a:rPr>
                        <a:t>Delivery – Max of 1 hour with AV</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Content – Vilification, Inclusion, Language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361766244"/>
                  </a:ext>
                </a:extLst>
              </a:tr>
              <a:tr h="255843">
                <a:tc gridSpan="2">
                  <a:txBody>
                    <a:bodyPr/>
                    <a:lstStyle/>
                    <a:p>
                      <a:pPr algn="l" fontAlgn="b"/>
                      <a:endParaRPr lang="en-AU" sz="1000" b="0" i="0" u="none" strike="noStrike" dirty="0">
                        <a:solidFill>
                          <a:srgbClr val="000000"/>
                        </a:solidFill>
                        <a:effectLst/>
                        <a:latin typeface="RL2" panose="00000500000000000000" pitchFamily="50" charset="0"/>
                      </a:endParaRP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57582591"/>
                  </a:ext>
                </a:extLst>
              </a:tr>
            </a:tbl>
          </a:graphicData>
        </a:graphic>
      </p:graphicFrame>
      <p:graphicFrame>
        <p:nvGraphicFramePr>
          <p:cNvPr id="15" name="Table 14">
            <a:extLst>
              <a:ext uri="{FF2B5EF4-FFF2-40B4-BE49-F238E27FC236}">
                <a16:creationId xmlns:a16="http://schemas.microsoft.com/office/drawing/2014/main" id="{D0B9232B-95AC-4062-8AE5-97712C61351E}"/>
              </a:ext>
            </a:extLst>
          </p:cNvPr>
          <p:cNvGraphicFramePr>
            <a:graphicFrameLocks noGrp="1"/>
          </p:cNvGraphicFramePr>
          <p:nvPr>
            <p:extLst>
              <p:ext uri="{D42A27DB-BD31-4B8C-83A1-F6EECF244321}">
                <p14:modId xmlns:p14="http://schemas.microsoft.com/office/powerpoint/2010/main" val="3222841133"/>
              </p:ext>
            </p:extLst>
          </p:nvPr>
        </p:nvGraphicFramePr>
        <p:xfrm>
          <a:off x="173902" y="7079353"/>
          <a:ext cx="3178800" cy="1412042"/>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24697">
                <a:tc gridSpan="2">
                  <a:txBody>
                    <a:bodyPr/>
                    <a:lstStyle/>
                    <a:p>
                      <a:pPr algn="ctr" fontAlgn="b"/>
                      <a:r>
                        <a:rPr lang="en-AU" sz="1000" b="1" i="0" u="none" strike="noStrike" dirty="0">
                          <a:solidFill>
                            <a:schemeClr val="tx1"/>
                          </a:solidFill>
                          <a:effectLst/>
                          <a:latin typeface="RL2" panose="00000500000000000000" pitchFamily="50" charset="0"/>
                        </a:rPr>
                        <a:t>Wellbeing &amp;  Resilience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extLst>
                  <a:ext uri="{0D108BD9-81ED-4DB2-BD59-A6C34878D82A}">
                    <a16:rowId xmlns:a16="http://schemas.microsoft.com/office/drawing/2014/main" val="2237566354"/>
                  </a:ext>
                </a:extLst>
              </a:tr>
              <a:tr h="199870">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 Nov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9870">
                <a:tc>
                  <a:txBody>
                    <a:bodyPr/>
                    <a:lstStyle/>
                    <a:p>
                      <a:pPr algn="l" fontAlgn="b"/>
                      <a:r>
                        <a:rPr lang="en-AU" sz="1000" b="1" i="0" u="none" strike="noStrike">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2024 season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9870">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John </a:t>
                      </a:r>
                      <a:r>
                        <a:rPr lang="en-AU" sz="1000" b="0" i="0" u="none" strike="noStrike" dirty="0" err="1">
                          <a:solidFill>
                            <a:srgbClr val="000000"/>
                          </a:solidFill>
                          <a:effectLst/>
                          <a:latin typeface="RL2" panose="00000500000000000000" pitchFamily="50" charset="0"/>
                        </a:rPr>
                        <a:t>Coutis</a:t>
                      </a:r>
                      <a:r>
                        <a:rPr lang="en-AU" sz="1000" b="0" i="0" u="none" strike="noStrike" dirty="0">
                          <a:solidFill>
                            <a:srgbClr val="000000"/>
                          </a:solidFill>
                          <a:effectLst/>
                          <a:latin typeface="RL2" panose="00000500000000000000" pitchFamily="50" charset="0"/>
                        </a:rPr>
                        <a:t> – 0438 340 869  </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7995">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JC or 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9870">
                <a:tc gridSpan="2">
                  <a:txBody>
                    <a:bodyPr/>
                    <a:lstStyle/>
                    <a:p>
                      <a:pPr algn="l" fontAlgn="b"/>
                      <a:r>
                        <a:rPr lang="en-AU" sz="1000" b="1" i="0" u="none" strike="noStrike" dirty="0">
                          <a:solidFill>
                            <a:srgbClr val="000000"/>
                          </a:solidFill>
                          <a:effectLst/>
                          <a:latin typeface="RL2" panose="00000500000000000000" pitchFamily="50" charset="0"/>
                        </a:rPr>
                        <a:t>Delivery – Discussion and AV</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Content – Resilience, Mindset, Goals, Friendship</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361766244"/>
                  </a:ext>
                </a:extLst>
              </a:tr>
            </a:tbl>
          </a:graphicData>
        </a:graphic>
      </p:graphicFrame>
      <p:graphicFrame>
        <p:nvGraphicFramePr>
          <p:cNvPr id="12" name="Table 11">
            <a:extLst>
              <a:ext uri="{FF2B5EF4-FFF2-40B4-BE49-F238E27FC236}">
                <a16:creationId xmlns:a16="http://schemas.microsoft.com/office/drawing/2014/main" id="{321331A7-CEB8-4F8A-9703-448AD61B03FE}"/>
              </a:ext>
            </a:extLst>
          </p:cNvPr>
          <p:cNvGraphicFramePr>
            <a:graphicFrameLocks noGrp="1"/>
          </p:cNvGraphicFramePr>
          <p:nvPr>
            <p:extLst>
              <p:ext uri="{D42A27DB-BD31-4B8C-83A1-F6EECF244321}">
                <p14:modId xmlns:p14="http://schemas.microsoft.com/office/powerpoint/2010/main" val="1550714227"/>
              </p:ext>
            </p:extLst>
          </p:nvPr>
        </p:nvGraphicFramePr>
        <p:xfrm>
          <a:off x="173902" y="3048192"/>
          <a:ext cx="3178800" cy="1907309"/>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95066">
                <a:tc gridSpan="2">
                  <a:txBody>
                    <a:bodyPr/>
                    <a:lstStyle/>
                    <a:p>
                      <a:pPr algn="ctr" fontAlgn="b"/>
                      <a:r>
                        <a:rPr lang="en-AU" sz="1000" b="1" i="0" u="none" strike="noStrike" dirty="0">
                          <a:solidFill>
                            <a:srgbClr val="FFFFFF"/>
                          </a:solidFill>
                          <a:effectLst/>
                          <a:latin typeface="RL2" panose="00000500000000000000" pitchFamily="50" charset="0"/>
                        </a:rPr>
                        <a:t>Criminal Association – Jeff Morgan/ Dean Widders</a:t>
                      </a:r>
                    </a:p>
                    <a:p>
                      <a:pPr algn="ctr" fontAlgn="b"/>
                      <a:r>
                        <a:rPr lang="en-AU" sz="1000" b="1" i="0" u="none" strike="noStrike" dirty="0">
                          <a:solidFill>
                            <a:srgbClr val="FFFFFF"/>
                          </a:solidFill>
                          <a:effectLst/>
                          <a:latin typeface="RL2" panose="00000500000000000000" pitchFamily="50" charset="0"/>
                        </a:rPr>
                        <a:t>NRL Only</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191999">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20</a:t>
                      </a:r>
                      <a:r>
                        <a:rPr lang="en-AU" sz="1000" b="0" i="0" u="none" strike="noStrike" baseline="30000" dirty="0">
                          <a:solidFill>
                            <a:srgbClr val="000000"/>
                          </a:solidFill>
                          <a:effectLst/>
                          <a:latin typeface="RL2" panose="00000500000000000000" pitchFamily="50" charset="0"/>
                        </a:rPr>
                        <a:t>th</a:t>
                      </a:r>
                      <a:r>
                        <a:rPr lang="en-AU" sz="1000" b="0" i="0" u="none" strike="noStrike" dirty="0">
                          <a:solidFill>
                            <a:srgbClr val="000000"/>
                          </a:solidFill>
                          <a:effectLst/>
                          <a:latin typeface="RL2" panose="00000500000000000000" pitchFamily="50" charset="0"/>
                        </a:rPr>
                        <a:t> November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1999">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to April 2024</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1999">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Dean Widders and Jeff Morgan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0592">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Dean Widders, 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1999">
                <a:tc gridSpan="2">
                  <a:txBody>
                    <a:bodyPr/>
                    <a:lstStyle/>
                    <a:p>
                      <a:pPr algn="l" fontAlgn="b"/>
                      <a:r>
                        <a:rPr lang="en-AU" sz="1000" b="1" i="0" u="none" strike="noStrike" dirty="0">
                          <a:solidFill>
                            <a:srgbClr val="000000"/>
                          </a:solidFill>
                          <a:effectLst/>
                          <a:latin typeface="RL2" panose="00000500000000000000" pitchFamily="50" charset="0"/>
                        </a:rPr>
                        <a:t>Delivery – max of 1 hour – group discussion format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1999">
                <a:tc gridSpan="2">
                  <a:txBody>
                    <a:bodyPr/>
                    <a:lstStyle/>
                    <a:p>
                      <a:pPr algn="l" fontAlgn="b"/>
                      <a:r>
                        <a:rPr lang="en-AU" sz="1000" b="1" i="0" u="none" strike="noStrike" dirty="0">
                          <a:solidFill>
                            <a:srgbClr val="000000"/>
                          </a:solidFill>
                          <a:effectLst/>
                          <a:latin typeface="RL2" panose="00000500000000000000" pitchFamily="50" charset="0"/>
                        </a:rPr>
                        <a:t>Content – Gambling, Illicit Drugs, Violence, Social Media, Consent, Blackmail, Public Behaviour, Respectful Relationships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AU"/>
                    </a:p>
                  </a:txBody>
                  <a:tcPr/>
                </a:tc>
                <a:extLst>
                  <a:ext uri="{0D108BD9-81ED-4DB2-BD59-A6C34878D82A}">
                    <a16:rowId xmlns:a16="http://schemas.microsoft.com/office/drawing/2014/main" val="1188773229"/>
                  </a:ext>
                </a:extLst>
              </a:tr>
              <a:tr h="191999">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endParaRPr lang="en-AU" sz="1000" b="0" i="0" u="none" strike="noStrike" dirty="0">
                        <a:solidFill>
                          <a:srgbClr val="000000"/>
                        </a:solidFill>
                        <a:effectLst/>
                        <a:latin typeface="RL2" panose="00000500000000000000" pitchFamily="50" charset="0"/>
                      </a:endParaRP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337355209"/>
                  </a:ext>
                </a:extLst>
              </a:tr>
            </a:tbl>
          </a:graphicData>
        </a:graphic>
      </p:graphicFrame>
      <p:graphicFrame>
        <p:nvGraphicFramePr>
          <p:cNvPr id="17" name="Table 16">
            <a:extLst>
              <a:ext uri="{FF2B5EF4-FFF2-40B4-BE49-F238E27FC236}">
                <a16:creationId xmlns:a16="http://schemas.microsoft.com/office/drawing/2014/main" id="{A4DCF933-CAD6-4719-B834-81C5E4387EF5}"/>
              </a:ext>
            </a:extLst>
          </p:cNvPr>
          <p:cNvGraphicFramePr>
            <a:graphicFrameLocks noGrp="1"/>
          </p:cNvGraphicFramePr>
          <p:nvPr>
            <p:extLst>
              <p:ext uri="{D42A27DB-BD31-4B8C-83A1-F6EECF244321}">
                <p14:modId xmlns:p14="http://schemas.microsoft.com/office/powerpoint/2010/main" val="609176756"/>
              </p:ext>
            </p:extLst>
          </p:nvPr>
        </p:nvGraphicFramePr>
        <p:xfrm>
          <a:off x="3525823" y="5189890"/>
          <a:ext cx="3158275" cy="1662816"/>
        </p:xfrm>
        <a:graphic>
          <a:graphicData uri="http://schemas.openxmlformats.org/drawingml/2006/table">
            <a:tbl>
              <a:tblPr/>
              <a:tblGrid>
                <a:gridCol w="1254842">
                  <a:extLst>
                    <a:ext uri="{9D8B030D-6E8A-4147-A177-3AD203B41FA5}">
                      <a16:colId xmlns:a16="http://schemas.microsoft.com/office/drawing/2014/main" val="1586627804"/>
                    </a:ext>
                  </a:extLst>
                </a:gridCol>
                <a:gridCol w="1903433">
                  <a:extLst>
                    <a:ext uri="{9D8B030D-6E8A-4147-A177-3AD203B41FA5}">
                      <a16:colId xmlns:a16="http://schemas.microsoft.com/office/drawing/2014/main" val="4119446341"/>
                    </a:ext>
                  </a:extLst>
                </a:gridCol>
              </a:tblGrid>
              <a:tr h="221267">
                <a:tc gridSpan="2">
                  <a:txBody>
                    <a:bodyPr/>
                    <a:lstStyle/>
                    <a:p>
                      <a:pPr algn="ctr" fontAlgn="b"/>
                      <a:r>
                        <a:rPr lang="en-AU" sz="1000" b="1" i="0" u="none" strike="noStrike" dirty="0">
                          <a:solidFill>
                            <a:schemeClr val="tx1"/>
                          </a:solidFill>
                          <a:effectLst/>
                          <a:latin typeface="RL2" panose="00000500000000000000" pitchFamily="50" charset="0"/>
                        </a:rPr>
                        <a:t>Sex Positive NRL and NRLW</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extLst>
                  <a:ext uri="{0D108BD9-81ED-4DB2-BD59-A6C34878D82A}">
                    <a16:rowId xmlns:a16="http://schemas.microsoft.com/office/drawing/2014/main" val="1822442202"/>
                  </a:ext>
                </a:extLst>
              </a:tr>
              <a:tr h="221267">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 Nov 2023 – 2024 season</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12017"/>
                  </a:ext>
                </a:extLst>
              </a:tr>
              <a:tr h="224026">
                <a:tc>
                  <a:txBody>
                    <a:bodyPr/>
                    <a:lstStyle/>
                    <a:p>
                      <a:pPr algn="l" fontAlgn="b"/>
                      <a:r>
                        <a:rPr lang="en-AU" sz="1000" b="1" i="0" u="none" strike="noStrike" dirty="0">
                          <a:solidFill>
                            <a:srgbClr val="000000"/>
                          </a:solidFill>
                          <a:effectLst/>
                          <a:latin typeface="RL2" panose="00000500000000000000" pitchFamily="50" charset="0"/>
                        </a:rPr>
                        <a:t>Participants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NRL/NRLW</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96385"/>
                  </a:ext>
                </a:extLst>
              </a:tr>
              <a:tr h="224026">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Dr Tessa Opie – 0407 614 645</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569891"/>
                  </a:ext>
                </a:extLst>
              </a:tr>
              <a:tr h="224026">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76720"/>
                  </a:ext>
                </a:extLst>
              </a:tr>
              <a:tr h="221267">
                <a:tc gridSpan="2">
                  <a:txBody>
                    <a:bodyPr/>
                    <a:lstStyle/>
                    <a:p>
                      <a:pPr algn="l" fontAlgn="b"/>
                      <a:r>
                        <a:rPr lang="en-AU" sz="1000" b="1" i="0" u="none" strike="noStrike" dirty="0">
                          <a:solidFill>
                            <a:srgbClr val="000000"/>
                          </a:solidFill>
                          <a:effectLst/>
                          <a:latin typeface="RL2" panose="00000500000000000000" pitchFamily="50" charset="0"/>
                        </a:rPr>
                        <a:t>Delivery – Discussion with AV</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1981969566"/>
                  </a:ext>
                </a:extLst>
              </a:tr>
              <a:tr h="326937">
                <a:tc gridSpan="2">
                  <a:txBody>
                    <a:bodyPr/>
                    <a:lstStyle/>
                    <a:p>
                      <a:pPr algn="l" fontAlgn="b"/>
                      <a:r>
                        <a:rPr lang="en-AU" sz="1000" b="0" i="0" u="none" strike="noStrike" dirty="0">
                          <a:solidFill>
                            <a:srgbClr val="000000"/>
                          </a:solidFill>
                          <a:effectLst/>
                          <a:latin typeface="RL2" panose="00000500000000000000" pitchFamily="50" charset="0"/>
                        </a:rPr>
                        <a:t>1. Sex IQ, Intimate relationships, healthy sex, consent</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90859185"/>
                  </a:ext>
                </a:extLst>
              </a:tr>
            </a:tbl>
          </a:graphicData>
        </a:graphic>
      </p:graphicFrame>
      <p:graphicFrame>
        <p:nvGraphicFramePr>
          <p:cNvPr id="18" name="Table 17">
            <a:extLst>
              <a:ext uri="{FF2B5EF4-FFF2-40B4-BE49-F238E27FC236}">
                <a16:creationId xmlns:a16="http://schemas.microsoft.com/office/drawing/2014/main" id="{5B2C8C51-1145-4621-ACFE-A26D9DA02CA5}"/>
              </a:ext>
            </a:extLst>
          </p:cNvPr>
          <p:cNvGraphicFramePr>
            <a:graphicFrameLocks noGrp="1"/>
          </p:cNvGraphicFramePr>
          <p:nvPr>
            <p:extLst>
              <p:ext uri="{D42A27DB-BD31-4B8C-83A1-F6EECF244321}">
                <p14:modId xmlns:p14="http://schemas.microsoft.com/office/powerpoint/2010/main" val="1531885800"/>
              </p:ext>
            </p:extLst>
          </p:nvPr>
        </p:nvGraphicFramePr>
        <p:xfrm>
          <a:off x="3484672" y="7079354"/>
          <a:ext cx="3178800" cy="1412040"/>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08002">
                <a:tc gridSpan="2">
                  <a:txBody>
                    <a:bodyPr/>
                    <a:lstStyle/>
                    <a:p>
                      <a:pPr algn="ctr" fontAlgn="b"/>
                      <a:r>
                        <a:rPr lang="en-AU" sz="1000" b="1" i="0" u="none" strike="noStrike" dirty="0">
                          <a:solidFill>
                            <a:schemeClr val="tx1"/>
                          </a:solidFill>
                          <a:effectLst/>
                          <a:latin typeface="RL2" panose="00000500000000000000" pitchFamily="50" charset="0"/>
                        </a:rPr>
                        <a:t>Cultural Inclusion – </a:t>
                      </a:r>
                      <a:r>
                        <a:rPr lang="en-AU" sz="1000" b="1" i="0" u="none" strike="noStrike" dirty="0" err="1">
                          <a:solidFill>
                            <a:schemeClr val="tx1"/>
                          </a:solidFill>
                          <a:effectLst/>
                          <a:latin typeface="RL2" panose="00000500000000000000" pitchFamily="50" charset="0"/>
                        </a:rPr>
                        <a:t>Talanoa</a:t>
                      </a:r>
                      <a:endParaRPr lang="en-AU" sz="1000" b="1" i="0" u="none" strike="noStrike" dirty="0">
                        <a:solidFill>
                          <a:schemeClr val="tx1"/>
                        </a:solidFill>
                        <a:effectLst/>
                        <a:latin typeface="RL2" panose="00000500000000000000" pitchFamily="50" charset="0"/>
                      </a:endParaRP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extLst>
                  <a:ext uri="{0D108BD9-81ED-4DB2-BD59-A6C34878D82A}">
                    <a16:rowId xmlns:a16="http://schemas.microsoft.com/office/drawing/2014/main" val="2237566354"/>
                  </a:ext>
                </a:extLst>
              </a:tr>
              <a:tr h="185019">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2022 to 2024 season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289935">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2024 season if not in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85019">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David Lakisa and Dave Solomona</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74027">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David Solomona</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85019">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85019">
                <a:tc gridSpan="2">
                  <a:txBody>
                    <a:bodyPr/>
                    <a:lstStyle/>
                    <a:p>
                      <a:pPr algn="l" fontAlgn="b"/>
                      <a:r>
                        <a:rPr lang="en-AU" sz="1000" b="0" i="0" u="none" strike="noStrike" dirty="0">
                          <a:solidFill>
                            <a:srgbClr val="000000"/>
                          </a:solidFill>
                          <a:effectLst/>
                          <a:latin typeface="RL2" panose="00000500000000000000" pitchFamily="50" charset="0"/>
                        </a:rPr>
                        <a:t>1. Discussion groups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361766244"/>
                  </a:ext>
                </a:extLst>
              </a:tr>
            </a:tbl>
          </a:graphicData>
        </a:graphic>
      </p:graphicFrame>
    </p:spTree>
    <p:custDataLst>
      <p:tags r:id="rId1"/>
    </p:custDataLst>
    <p:extLst>
      <p:ext uri="{BB962C8B-B14F-4D97-AF65-F5344CB8AC3E}">
        <p14:creationId xmlns:p14="http://schemas.microsoft.com/office/powerpoint/2010/main" val="7695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886F0-6158-364D-81D8-D433CBFCC0E5}"/>
              </a:ext>
            </a:extLst>
          </p:cNvPr>
          <p:cNvSpPr>
            <a:spLocks noGrp="1"/>
          </p:cNvSpPr>
          <p:nvPr>
            <p:ph type="ctrTitle"/>
          </p:nvPr>
        </p:nvSpPr>
        <p:spPr>
          <a:xfrm>
            <a:off x="464722" y="528187"/>
            <a:ext cx="5928554" cy="601272"/>
          </a:xfrm>
        </p:spPr>
        <p:txBody>
          <a:bodyPr/>
          <a:lstStyle/>
          <a:p>
            <a:r>
              <a:rPr lang="en-US" sz="1600">
                <a:latin typeface="RL2 Black" panose="00000A00000000000000" pitchFamily="50" charset="0"/>
                <a:cs typeface="Heebo"/>
              </a:rPr>
              <a:t>NRL/NRLW MANDATORY EDUCATION OVERVIEW</a:t>
            </a:r>
          </a:p>
        </p:txBody>
      </p:sp>
      <p:sp>
        <p:nvSpPr>
          <p:cNvPr id="5" name="TextBox 4">
            <a:extLst>
              <a:ext uri="{FF2B5EF4-FFF2-40B4-BE49-F238E27FC236}">
                <a16:creationId xmlns:a16="http://schemas.microsoft.com/office/drawing/2014/main" id="{70C7360A-2242-435D-B919-66496112FAAD}"/>
              </a:ext>
            </a:extLst>
          </p:cNvPr>
          <p:cNvSpPr txBox="1"/>
          <p:nvPr/>
        </p:nvSpPr>
        <p:spPr>
          <a:xfrm>
            <a:off x="439020" y="1394706"/>
            <a:ext cx="6224453" cy="32547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AU" sz="1050" b="1" i="0" u="none" strike="noStrike" kern="1200" cap="none" spc="0" normalizeH="0" baseline="0" noProof="0" dirty="0">
                <a:ln>
                  <a:noFill/>
                </a:ln>
                <a:solidFill>
                  <a:srgbClr val="000000"/>
                </a:solidFill>
                <a:effectLst/>
                <a:uLnTx/>
                <a:uFillTx/>
                <a:latin typeface="RL2" panose="00000500000000000000" pitchFamily="50" charset="0"/>
                <a:ea typeface="+mn-ea"/>
                <a:cs typeface="+mn-cs"/>
              </a:rPr>
              <a:t>Workshop Materials:</a:t>
            </a:r>
          </a:p>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rPr>
              <a:t>The education materials listed below will be shared with you in an email as a One Drive folder LINK. This folder can be downloaded and stored on your computer. </a:t>
            </a:r>
          </a:p>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rPr>
              <a:t>Resources will also be available to download individually from the Wellbeing Database, in the resource section. </a:t>
            </a:r>
            <a:r>
              <a:rPr kumimoji="0" lang="en-AU" sz="1050" b="1" i="0" u="none" strike="noStrike" kern="1200" cap="none" spc="0" normalizeH="0" baseline="0" noProof="0" dirty="0">
                <a:ln>
                  <a:noFill/>
                </a:ln>
                <a:solidFill>
                  <a:srgbClr val="00573F"/>
                </a:solidFill>
                <a:effectLst/>
                <a:uLnTx/>
                <a:uFillTx/>
                <a:latin typeface="RL2" panose="00000500000000000000" pitchFamily="50" charset="0"/>
                <a:ea typeface="+mn-ea"/>
                <a:cs typeface="+mn-cs"/>
              </a:rPr>
              <a:t>Type ‘NRL or NRLW’ into the resource search field and they will all appear. </a:t>
            </a: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1050" b="1"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AU" sz="1050" b="1" i="0" u="none" strike="noStrike" kern="1200" cap="none" spc="0" normalizeH="0" baseline="0" noProof="0" dirty="0">
                <a:ln>
                  <a:noFill/>
                </a:ln>
                <a:solidFill>
                  <a:srgbClr val="000000"/>
                </a:solidFill>
                <a:effectLst/>
                <a:uLnTx/>
                <a:uFillTx/>
                <a:latin typeface="RL2" panose="00000500000000000000" pitchFamily="50" charset="0"/>
                <a:ea typeface="+mn-ea"/>
                <a:cs typeface="+mn-cs"/>
              </a:rPr>
              <a:t>Workshop Delivery Overview </a:t>
            </a:r>
            <a:r>
              <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rPr>
              <a:t>– Every workshop will have an overview document, please read this first to familiarise your self with the session and delivery options.</a:t>
            </a: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800" b="0"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AU" sz="1050" b="0" i="0" u="none" strike="noStrike" kern="1200" cap="none" spc="0" normalizeH="0" baseline="0" noProof="0" dirty="0">
              <a:ln>
                <a:noFill/>
              </a:ln>
              <a:solidFill>
                <a:srgbClr val="000000"/>
              </a:solidFill>
              <a:effectLst/>
              <a:uLnTx/>
              <a:uFillTx/>
              <a:latin typeface="RL2" panose="00000500000000000000" pitchFamily="50" charset="0"/>
              <a:ea typeface="+mn-ea"/>
              <a:cs typeface="+mn-cs"/>
            </a:endParaRPr>
          </a:p>
        </p:txBody>
      </p:sp>
      <p:graphicFrame>
        <p:nvGraphicFramePr>
          <p:cNvPr id="11" name="Table 10">
            <a:extLst>
              <a:ext uri="{FF2B5EF4-FFF2-40B4-BE49-F238E27FC236}">
                <a16:creationId xmlns:a16="http://schemas.microsoft.com/office/drawing/2014/main" id="{A4938767-63CC-418F-B989-94F2C89C75D6}"/>
              </a:ext>
            </a:extLst>
          </p:cNvPr>
          <p:cNvGraphicFramePr>
            <a:graphicFrameLocks noGrp="1"/>
          </p:cNvGraphicFramePr>
          <p:nvPr>
            <p:extLst>
              <p:ext uri="{D42A27DB-BD31-4B8C-83A1-F6EECF244321}">
                <p14:modId xmlns:p14="http://schemas.microsoft.com/office/powerpoint/2010/main" val="1674703566"/>
              </p:ext>
            </p:extLst>
          </p:nvPr>
        </p:nvGraphicFramePr>
        <p:xfrm>
          <a:off x="194427" y="3061089"/>
          <a:ext cx="3178800" cy="1245572"/>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14852">
                <a:tc gridSpan="2">
                  <a:txBody>
                    <a:bodyPr/>
                    <a:lstStyle/>
                    <a:p>
                      <a:pPr algn="ctr" fontAlgn="b"/>
                      <a:r>
                        <a:rPr lang="en-AU" sz="1000" b="1" i="0" u="none" strike="noStrike" dirty="0">
                          <a:solidFill>
                            <a:srgbClr val="FFFFFF"/>
                          </a:solidFill>
                          <a:effectLst/>
                          <a:latin typeface="RL2" panose="00000500000000000000" pitchFamily="50" charset="0"/>
                        </a:rPr>
                        <a:t>ROOKIE CAMP – NRL and NRLW</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208623">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&amp; May</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208623">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2023 &amp; May 2024</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208623">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Central Wellbeing Team</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96228">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208623">
                <a:tc gridSpan="2">
                  <a:txBody>
                    <a:bodyPr/>
                    <a:lstStyle/>
                    <a:p>
                      <a:pPr algn="l" fontAlgn="b"/>
                      <a:r>
                        <a:rPr lang="en-AU" sz="1000" b="0" i="0" u="none" strike="noStrike" dirty="0">
                          <a:solidFill>
                            <a:srgbClr val="000000"/>
                          </a:solidFill>
                          <a:effectLst/>
                          <a:latin typeface="RL2" panose="00000500000000000000" pitchFamily="50" charset="0"/>
                        </a:rPr>
                        <a:t>1. Mandatory for new NRL/W Contracted Players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1918450472"/>
                  </a:ext>
                </a:extLst>
              </a:tr>
            </a:tbl>
          </a:graphicData>
        </a:graphic>
      </p:graphicFrame>
      <p:graphicFrame>
        <p:nvGraphicFramePr>
          <p:cNvPr id="14" name="Table 13">
            <a:extLst>
              <a:ext uri="{FF2B5EF4-FFF2-40B4-BE49-F238E27FC236}">
                <a16:creationId xmlns:a16="http://schemas.microsoft.com/office/drawing/2014/main" id="{C9B6E662-CA60-404A-AC4B-8069781748AC}"/>
              </a:ext>
            </a:extLst>
          </p:cNvPr>
          <p:cNvGraphicFramePr>
            <a:graphicFrameLocks noGrp="1"/>
          </p:cNvGraphicFramePr>
          <p:nvPr>
            <p:extLst>
              <p:ext uri="{D42A27DB-BD31-4B8C-83A1-F6EECF244321}">
                <p14:modId xmlns:p14="http://schemas.microsoft.com/office/powerpoint/2010/main" val="3391629445"/>
              </p:ext>
            </p:extLst>
          </p:nvPr>
        </p:nvGraphicFramePr>
        <p:xfrm>
          <a:off x="3484672" y="4903541"/>
          <a:ext cx="3178800" cy="1694376"/>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24697">
                <a:tc gridSpan="2">
                  <a:txBody>
                    <a:bodyPr/>
                    <a:lstStyle/>
                    <a:p>
                      <a:pPr algn="ctr" fontAlgn="b"/>
                      <a:r>
                        <a:rPr lang="en-AU" sz="1000" b="1" i="0" u="none" strike="noStrike" dirty="0">
                          <a:solidFill>
                            <a:srgbClr val="FFFFFF"/>
                          </a:solidFill>
                          <a:effectLst/>
                          <a:latin typeface="RL2" panose="00000500000000000000" pitchFamily="50" charset="0"/>
                        </a:rPr>
                        <a:t>Medical – Anti Doping &amp; Concussion </a:t>
                      </a:r>
                    </a:p>
                    <a:p>
                      <a:pPr algn="ctr" fontAlgn="b"/>
                      <a:r>
                        <a:rPr lang="en-AU" sz="1000" b="1" i="0" u="none" strike="noStrike" dirty="0">
                          <a:solidFill>
                            <a:srgbClr val="FFFFFF"/>
                          </a:solidFill>
                          <a:effectLst/>
                          <a:latin typeface="RL2" panose="00000500000000000000" pitchFamily="50" charset="0"/>
                        </a:rPr>
                        <a:t>NRL/NRLW</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199870">
                <a:tc>
                  <a:txBody>
                    <a:bodyPr/>
                    <a:lstStyle/>
                    <a:p>
                      <a:pPr algn="l" fontAlgn="b"/>
                      <a:r>
                        <a:rPr lang="en-AU" sz="1000" b="1" i="0" u="none" strike="noStrike">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Dec 2023 &amp; May 2024</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9870">
                <a:tc>
                  <a:txBody>
                    <a:bodyPr/>
                    <a:lstStyle/>
                    <a:p>
                      <a:pPr algn="l" fontAlgn="b"/>
                      <a:r>
                        <a:rPr lang="en-AU" sz="1000" b="1" i="0" u="none" strike="noStrike">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Round 1</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9870">
                <a:tc>
                  <a:txBody>
                    <a:bodyPr/>
                    <a:lstStyle/>
                    <a:p>
                      <a:pPr algn="l" fontAlgn="b"/>
                      <a:r>
                        <a:rPr lang="en-AU" sz="1000" b="1" i="0" u="none" strike="noStrike">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Club Doctor/Medical </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7995">
                <a:tc>
                  <a:txBody>
                    <a:bodyPr/>
                    <a:lstStyle/>
                    <a:p>
                      <a:pPr algn="l" fontAlgn="b"/>
                      <a:r>
                        <a:rPr lang="en-AU" sz="1000" b="1" i="0" u="none" strike="noStrike">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9870">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1. PPT Presentation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633522671"/>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2. Posters – Anti Doping &amp; Concussion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57582591"/>
                  </a:ext>
                </a:extLst>
              </a:tr>
            </a:tbl>
          </a:graphicData>
        </a:graphic>
      </p:graphicFrame>
      <p:graphicFrame>
        <p:nvGraphicFramePr>
          <p:cNvPr id="15" name="Table 14">
            <a:extLst>
              <a:ext uri="{FF2B5EF4-FFF2-40B4-BE49-F238E27FC236}">
                <a16:creationId xmlns:a16="http://schemas.microsoft.com/office/drawing/2014/main" id="{D0B9232B-95AC-4062-8AE5-97712C61351E}"/>
              </a:ext>
            </a:extLst>
          </p:cNvPr>
          <p:cNvGraphicFramePr>
            <a:graphicFrameLocks noGrp="1"/>
          </p:cNvGraphicFramePr>
          <p:nvPr>
            <p:extLst>
              <p:ext uri="{D42A27DB-BD31-4B8C-83A1-F6EECF244321}">
                <p14:modId xmlns:p14="http://schemas.microsoft.com/office/powerpoint/2010/main" val="1797257026"/>
              </p:ext>
            </p:extLst>
          </p:nvPr>
        </p:nvGraphicFramePr>
        <p:xfrm>
          <a:off x="173902" y="7079353"/>
          <a:ext cx="3178800" cy="1671733"/>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24697">
                <a:tc gridSpan="2">
                  <a:txBody>
                    <a:bodyPr/>
                    <a:lstStyle/>
                    <a:p>
                      <a:pPr algn="ctr" fontAlgn="b"/>
                      <a:r>
                        <a:rPr lang="en-AU" sz="1000" b="1" i="0" u="none" strike="noStrike" dirty="0">
                          <a:solidFill>
                            <a:schemeClr val="bg1"/>
                          </a:solidFill>
                          <a:effectLst/>
                          <a:latin typeface="RL2" panose="00000500000000000000" pitchFamily="50" charset="0"/>
                        </a:rPr>
                        <a:t>Mental</a:t>
                      </a:r>
                      <a:r>
                        <a:rPr lang="en-AU" sz="1000" b="1" i="0" u="none" strike="noStrike" dirty="0">
                          <a:solidFill>
                            <a:schemeClr val="tx1"/>
                          </a:solidFill>
                          <a:effectLst/>
                          <a:latin typeface="RL2" panose="00000500000000000000" pitchFamily="50" charset="0"/>
                        </a:rPr>
                        <a:t> </a:t>
                      </a:r>
                      <a:r>
                        <a:rPr lang="en-AU" sz="1000" b="1" i="0" u="none" strike="noStrike" dirty="0">
                          <a:solidFill>
                            <a:schemeClr val="bg1"/>
                          </a:solidFill>
                          <a:effectLst/>
                          <a:latin typeface="RL2" panose="00000500000000000000" pitchFamily="50" charset="0"/>
                        </a:rPr>
                        <a:t>Health &amp; Psych Support Network NRL/W</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74F"/>
                    </a:solidFill>
                  </a:tcPr>
                </a:tc>
                <a:tc hMerge="1">
                  <a:txBody>
                    <a:bodyPr/>
                    <a:lstStyle/>
                    <a:p>
                      <a:endParaRPr lang="en-AU"/>
                    </a:p>
                  </a:txBody>
                  <a:tcPr/>
                </a:tc>
                <a:extLst>
                  <a:ext uri="{0D108BD9-81ED-4DB2-BD59-A6C34878D82A}">
                    <a16:rowId xmlns:a16="http://schemas.microsoft.com/office/drawing/2014/main" val="2237566354"/>
                  </a:ext>
                </a:extLst>
              </a:tr>
              <a:tr h="199870">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a:t>
                      </a:r>
                      <a:r>
                        <a:rPr lang="en-AU" sz="1000" b="0" i="0" u="none" strike="noStrike" baseline="30000" dirty="0">
                          <a:solidFill>
                            <a:srgbClr val="000000"/>
                          </a:solidFill>
                          <a:effectLst/>
                          <a:latin typeface="RL2" panose="00000500000000000000" pitchFamily="50" charset="0"/>
                        </a:rPr>
                        <a:t>nd</a:t>
                      </a:r>
                      <a:r>
                        <a:rPr lang="en-AU" sz="1000" b="0" i="0" u="none" strike="noStrike" dirty="0">
                          <a:solidFill>
                            <a:srgbClr val="000000"/>
                          </a:solidFill>
                          <a:effectLst/>
                          <a:latin typeface="RL2" panose="00000500000000000000" pitchFamily="50" charset="0"/>
                        </a:rPr>
                        <a:t> Nov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9870">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Before 2024 season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9870">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Club WEM &amp; Psych’s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7995">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 Steph </a:t>
                      </a:r>
                      <a:r>
                        <a:rPr lang="en-AU" sz="1000" b="0" i="0" u="none" strike="noStrike" dirty="0" err="1">
                          <a:solidFill>
                            <a:srgbClr val="000000"/>
                          </a:solidFill>
                          <a:effectLst/>
                          <a:latin typeface="RL2" panose="00000500000000000000" pitchFamily="50" charset="0"/>
                        </a:rPr>
                        <a:t>Clemmett</a:t>
                      </a:r>
                      <a:endParaRPr lang="en-AU" sz="1000" b="0" i="0" u="none" strike="noStrike" dirty="0">
                        <a:solidFill>
                          <a:srgbClr val="000000"/>
                        </a:solidFill>
                        <a:effectLst/>
                        <a:latin typeface="RL2" panose="00000500000000000000" pitchFamily="50" charset="0"/>
                      </a:endParaRP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9870">
                <a:tc gridSpan="2">
                  <a:txBody>
                    <a:bodyPr/>
                    <a:lstStyle/>
                    <a:p>
                      <a:pPr algn="l" fontAlgn="b"/>
                      <a:r>
                        <a:rPr lang="en-AU" sz="1000" b="1" i="0" u="none" strike="noStrike" dirty="0">
                          <a:solidFill>
                            <a:srgbClr val="000000"/>
                          </a:solidFill>
                          <a:effectLst/>
                          <a:latin typeface="RL2" panose="00000500000000000000" pitchFamily="50" charset="0"/>
                        </a:rPr>
                        <a:t>Resources – Club Aligned </a:t>
                      </a:r>
                      <a:r>
                        <a:rPr lang="en-AU" sz="1000" b="1" i="0" u="none" strike="noStrike" dirty="0" err="1">
                          <a:solidFill>
                            <a:srgbClr val="000000"/>
                          </a:solidFill>
                          <a:effectLst/>
                          <a:latin typeface="RL2" panose="00000500000000000000" pitchFamily="50" charset="0"/>
                        </a:rPr>
                        <a:t>Psychs</a:t>
                      </a:r>
                      <a:r>
                        <a:rPr lang="en-AU" sz="1000" b="1" i="0" u="none" strike="noStrike" dirty="0">
                          <a:solidFill>
                            <a:srgbClr val="000000"/>
                          </a:solidFill>
                          <a:effectLst/>
                          <a:latin typeface="RL2" panose="00000500000000000000" pitchFamily="50" charset="0"/>
                        </a:rPr>
                        <a:t> and Benestar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1. Introduction to all players and staff with a potential Mental health or Wellbeing message – how to contact, number of sessions, confidentiality, phone, f2f or </a:t>
                      </a:r>
                      <a:r>
                        <a:rPr lang="en-AU" sz="1000" b="0" i="0" u="none" strike="noStrike">
                          <a:solidFill>
                            <a:srgbClr val="000000"/>
                          </a:solidFill>
                          <a:effectLst/>
                          <a:latin typeface="RL2" panose="00000500000000000000" pitchFamily="50" charset="0"/>
                        </a:rPr>
                        <a:t>on line.</a:t>
                      </a:r>
                      <a:endParaRPr lang="en-AU" sz="1000" b="0" i="0" u="none" strike="noStrike" dirty="0">
                        <a:solidFill>
                          <a:srgbClr val="000000"/>
                        </a:solidFill>
                        <a:effectLst/>
                        <a:latin typeface="RL2" panose="00000500000000000000" pitchFamily="50" charset="0"/>
                      </a:endParaRP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361766244"/>
                  </a:ext>
                </a:extLst>
              </a:tr>
            </a:tbl>
          </a:graphicData>
        </a:graphic>
      </p:graphicFrame>
      <p:graphicFrame>
        <p:nvGraphicFramePr>
          <p:cNvPr id="12" name="Table 11">
            <a:extLst>
              <a:ext uri="{FF2B5EF4-FFF2-40B4-BE49-F238E27FC236}">
                <a16:creationId xmlns:a16="http://schemas.microsoft.com/office/drawing/2014/main" id="{321331A7-CEB8-4F8A-9703-448AD61B03FE}"/>
              </a:ext>
            </a:extLst>
          </p:cNvPr>
          <p:cNvGraphicFramePr>
            <a:graphicFrameLocks noGrp="1"/>
          </p:cNvGraphicFramePr>
          <p:nvPr>
            <p:extLst>
              <p:ext uri="{D42A27DB-BD31-4B8C-83A1-F6EECF244321}">
                <p14:modId xmlns:p14="http://schemas.microsoft.com/office/powerpoint/2010/main" val="4257062948"/>
              </p:ext>
            </p:extLst>
          </p:nvPr>
        </p:nvGraphicFramePr>
        <p:xfrm>
          <a:off x="194427" y="4903542"/>
          <a:ext cx="3178800" cy="1447748"/>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95066">
                <a:tc gridSpan="2">
                  <a:txBody>
                    <a:bodyPr/>
                    <a:lstStyle/>
                    <a:p>
                      <a:pPr algn="ctr" fontAlgn="b"/>
                      <a:r>
                        <a:rPr lang="en-AU" sz="1000" b="1" i="0" u="none" strike="noStrike" dirty="0">
                          <a:solidFill>
                            <a:srgbClr val="FFFFFF"/>
                          </a:solidFill>
                          <a:effectLst/>
                          <a:latin typeface="RL2" panose="00000500000000000000" pitchFamily="50" charset="0"/>
                        </a:rPr>
                        <a:t>NRLW Code of Conduct</a:t>
                      </a:r>
                    </a:p>
                    <a:p>
                      <a:pPr algn="ctr" fontAlgn="b"/>
                      <a:r>
                        <a:rPr lang="en-AU" sz="1000" b="1" i="0" u="none" strike="noStrike" dirty="0">
                          <a:solidFill>
                            <a:srgbClr val="FFFFFF"/>
                          </a:solidFill>
                          <a:effectLst/>
                          <a:latin typeface="RL2" panose="00000500000000000000" pitchFamily="50" charset="0"/>
                        </a:rPr>
                        <a:t>Theatre Sports (run centrally)  </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191999">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1</a:t>
                      </a:r>
                      <a:r>
                        <a:rPr lang="en-AU" sz="1000" b="0" i="0" u="none" strike="noStrike" baseline="30000" dirty="0">
                          <a:solidFill>
                            <a:srgbClr val="000000"/>
                          </a:solidFill>
                          <a:effectLst/>
                          <a:latin typeface="RL2" panose="00000500000000000000" pitchFamily="50" charset="0"/>
                        </a:rPr>
                        <a:t>st</a:t>
                      </a:r>
                      <a:r>
                        <a:rPr lang="en-AU" sz="1000" b="0" i="0" u="none" strike="noStrike" dirty="0">
                          <a:solidFill>
                            <a:srgbClr val="000000"/>
                          </a:solidFill>
                          <a:effectLst/>
                          <a:latin typeface="RL2" panose="00000500000000000000" pitchFamily="50" charset="0"/>
                        </a:rPr>
                        <a:t> May 2024</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1999">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season start 2024</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1999">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Prof Actors – Think About It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0592">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1999">
                <a:tc gridSpan="2">
                  <a:txBody>
                    <a:bodyPr/>
                    <a:lstStyle/>
                    <a:p>
                      <a:pPr algn="l" fontAlgn="b"/>
                      <a:r>
                        <a:rPr lang="en-AU" sz="1000" b="1" i="0" u="none" strike="noStrike" dirty="0">
                          <a:solidFill>
                            <a:srgbClr val="000000"/>
                          </a:solidFill>
                          <a:effectLst/>
                          <a:latin typeface="RL2" panose="00000500000000000000" pitchFamily="50" charset="0"/>
                        </a:rPr>
                        <a:t>Theatre Sports (delivered centrally)</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1999">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r>
                        <a:rPr lang="en-AU" sz="1000" b="0" i="0" u="none" strike="noStrike" dirty="0">
                          <a:solidFill>
                            <a:srgbClr val="000000"/>
                          </a:solidFill>
                          <a:effectLst/>
                          <a:latin typeface="RL2" panose="00000500000000000000" pitchFamily="50" charset="0"/>
                        </a:rPr>
                        <a:t>1. Poster – Code of Conduct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337355209"/>
                  </a:ext>
                </a:extLst>
              </a:tr>
            </a:tbl>
          </a:graphicData>
        </a:graphic>
      </p:graphicFrame>
      <p:graphicFrame>
        <p:nvGraphicFramePr>
          <p:cNvPr id="17" name="Table 16">
            <a:extLst>
              <a:ext uri="{FF2B5EF4-FFF2-40B4-BE49-F238E27FC236}">
                <a16:creationId xmlns:a16="http://schemas.microsoft.com/office/drawing/2014/main" id="{A4DCF933-CAD6-4719-B834-81C5E4387EF5}"/>
              </a:ext>
            </a:extLst>
          </p:cNvPr>
          <p:cNvGraphicFramePr>
            <a:graphicFrameLocks noGrp="1"/>
          </p:cNvGraphicFramePr>
          <p:nvPr>
            <p:extLst>
              <p:ext uri="{D42A27DB-BD31-4B8C-83A1-F6EECF244321}">
                <p14:modId xmlns:p14="http://schemas.microsoft.com/office/powerpoint/2010/main" val="17407481"/>
              </p:ext>
            </p:extLst>
          </p:nvPr>
        </p:nvGraphicFramePr>
        <p:xfrm>
          <a:off x="3505197" y="3057381"/>
          <a:ext cx="3158275" cy="1748914"/>
        </p:xfrm>
        <a:graphic>
          <a:graphicData uri="http://schemas.openxmlformats.org/drawingml/2006/table">
            <a:tbl>
              <a:tblPr/>
              <a:tblGrid>
                <a:gridCol w="1254842">
                  <a:extLst>
                    <a:ext uri="{9D8B030D-6E8A-4147-A177-3AD203B41FA5}">
                      <a16:colId xmlns:a16="http://schemas.microsoft.com/office/drawing/2014/main" val="1586627804"/>
                    </a:ext>
                  </a:extLst>
                </a:gridCol>
                <a:gridCol w="1903433">
                  <a:extLst>
                    <a:ext uri="{9D8B030D-6E8A-4147-A177-3AD203B41FA5}">
                      <a16:colId xmlns:a16="http://schemas.microsoft.com/office/drawing/2014/main" val="4119446341"/>
                    </a:ext>
                  </a:extLst>
                </a:gridCol>
              </a:tblGrid>
              <a:tr h="221267">
                <a:tc gridSpan="2">
                  <a:txBody>
                    <a:bodyPr/>
                    <a:lstStyle/>
                    <a:p>
                      <a:pPr algn="ctr" fontAlgn="b"/>
                      <a:r>
                        <a:rPr lang="en-AU" sz="1000" b="1" i="0" u="none" strike="noStrike" dirty="0">
                          <a:solidFill>
                            <a:srgbClr val="FFFFFF"/>
                          </a:solidFill>
                          <a:effectLst/>
                          <a:latin typeface="RL2" panose="00000500000000000000" pitchFamily="50" charset="0"/>
                        </a:rPr>
                        <a:t>Financial Literacy 101</a:t>
                      </a:r>
                    </a:p>
                    <a:p>
                      <a:pPr algn="ctr" fontAlgn="b"/>
                      <a:r>
                        <a:rPr lang="en-AU" sz="1000" b="1" i="0" u="none" strike="noStrike" dirty="0">
                          <a:solidFill>
                            <a:srgbClr val="FFFFFF"/>
                          </a:solidFill>
                          <a:effectLst/>
                          <a:latin typeface="RL2" panose="00000500000000000000" pitchFamily="50" charset="0"/>
                        </a:rPr>
                        <a:t>NRL/NRLW</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1822442202"/>
                  </a:ext>
                </a:extLst>
              </a:tr>
              <a:tr h="221267">
                <a:tc>
                  <a:txBody>
                    <a:bodyPr/>
                    <a:lstStyle/>
                    <a:p>
                      <a:pPr algn="l" fontAlgn="b"/>
                      <a:r>
                        <a:rPr lang="en-AU" sz="1000" b="1" i="0" u="none" strike="noStrike">
                          <a:solidFill>
                            <a:srgbClr val="000000"/>
                          </a:solidFill>
                          <a:effectLst/>
                          <a:latin typeface="RL2" panose="00000500000000000000" pitchFamily="50" charset="0"/>
                        </a:rPr>
                        <a:t>Delivery Timing</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1st Nov 2023 – 30</a:t>
                      </a:r>
                      <a:r>
                        <a:rPr lang="en-AU" sz="1000" b="0" i="0" u="none" strike="noStrike" baseline="30000" dirty="0">
                          <a:solidFill>
                            <a:srgbClr val="000000"/>
                          </a:solidFill>
                          <a:effectLst/>
                          <a:latin typeface="RL2" panose="00000500000000000000" pitchFamily="50" charset="0"/>
                        </a:rPr>
                        <a:t>th</a:t>
                      </a:r>
                      <a:r>
                        <a:rPr lang="en-AU" sz="1000" b="0" i="0" u="none" strike="noStrike" dirty="0">
                          <a:solidFill>
                            <a:srgbClr val="000000"/>
                          </a:solidFill>
                          <a:effectLst/>
                          <a:latin typeface="RL2" panose="00000500000000000000" pitchFamily="50" charset="0"/>
                        </a:rPr>
                        <a:t> August 2024</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12017"/>
                  </a:ext>
                </a:extLst>
              </a:tr>
              <a:tr h="224026">
                <a:tc>
                  <a:txBody>
                    <a:bodyPr/>
                    <a:lstStyle/>
                    <a:p>
                      <a:pPr algn="l" fontAlgn="b"/>
                      <a:r>
                        <a:rPr lang="en-AU" sz="1000" b="1" i="0" u="none" strike="noStrike">
                          <a:solidFill>
                            <a:srgbClr val="000000"/>
                          </a:solidFill>
                          <a:effectLst/>
                          <a:latin typeface="RL2" panose="00000500000000000000" pitchFamily="50" charset="0"/>
                        </a:rPr>
                        <a:t>Participants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Rookies + optional NRL/NRLW</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96385"/>
                  </a:ext>
                </a:extLst>
              </a:tr>
              <a:tr h="224026">
                <a:tc>
                  <a:txBody>
                    <a:bodyPr/>
                    <a:lstStyle/>
                    <a:p>
                      <a:pPr algn="l" fontAlgn="b"/>
                      <a:r>
                        <a:rPr lang="en-AU" sz="1000" b="1" i="0" u="none" strike="noStrike">
                          <a:solidFill>
                            <a:srgbClr val="000000"/>
                          </a:solidFill>
                          <a:effectLst/>
                          <a:latin typeface="RL2" panose="00000500000000000000" pitchFamily="50" charset="0"/>
                        </a:rPr>
                        <a:t>Facilitator</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Pivot Wealth</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569891"/>
                  </a:ext>
                </a:extLst>
              </a:tr>
              <a:tr h="224026">
                <a:tc>
                  <a:txBody>
                    <a:bodyPr/>
                    <a:lstStyle/>
                    <a:p>
                      <a:pPr algn="l" fontAlgn="b"/>
                      <a:r>
                        <a:rPr lang="en-AU" sz="1000" b="1" i="0" u="none" strike="noStrike">
                          <a:solidFill>
                            <a:srgbClr val="000000"/>
                          </a:solidFill>
                          <a:effectLst/>
                          <a:latin typeface="RL2" panose="00000500000000000000" pitchFamily="50" charset="0"/>
                        </a:rPr>
                        <a:t>Help Contact</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Ben Nash</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76720"/>
                  </a:ext>
                </a:extLst>
              </a:tr>
              <a:tr h="221267">
                <a:tc gridSpan="2">
                  <a:txBody>
                    <a:bodyPr/>
                    <a:lstStyle/>
                    <a:p>
                      <a:pPr algn="l" fontAlgn="b"/>
                      <a:r>
                        <a:rPr lang="en-AU" sz="1000" b="1" i="0" u="none" strike="noStrike" dirty="0">
                          <a:solidFill>
                            <a:srgbClr val="000000"/>
                          </a:solidFill>
                          <a:effectLst/>
                          <a:latin typeface="RL2" panose="00000500000000000000" pitchFamily="50" charset="0"/>
                        </a:rPr>
                        <a:t>Resources – Optional Topics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1981969566"/>
                  </a:ext>
                </a:extLst>
              </a:tr>
              <a:tr h="326937">
                <a:tc gridSpan="2">
                  <a:txBody>
                    <a:bodyPr/>
                    <a:lstStyle/>
                    <a:p>
                      <a:pPr algn="l" fontAlgn="b"/>
                      <a:r>
                        <a:rPr lang="en-AU" sz="1000" b="0" i="0" u="none" strike="noStrike" dirty="0">
                          <a:solidFill>
                            <a:srgbClr val="000000"/>
                          </a:solidFill>
                          <a:effectLst/>
                          <a:latin typeface="RL2" panose="00000500000000000000" pitchFamily="50" charset="0"/>
                        </a:rPr>
                        <a:t>1. Workshop Delivery Overview – includes how to book PIVOT Wealth to deliver the workshop</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90859185"/>
                  </a:ext>
                </a:extLst>
              </a:tr>
            </a:tbl>
          </a:graphicData>
        </a:graphic>
      </p:graphicFrame>
      <p:graphicFrame>
        <p:nvGraphicFramePr>
          <p:cNvPr id="18" name="Table 17">
            <a:extLst>
              <a:ext uri="{FF2B5EF4-FFF2-40B4-BE49-F238E27FC236}">
                <a16:creationId xmlns:a16="http://schemas.microsoft.com/office/drawing/2014/main" id="{5B2C8C51-1145-4621-ACFE-A26D9DA02CA5}"/>
              </a:ext>
            </a:extLst>
          </p:cNvPr>
          <p:cNvGraphicFramePr>
            <a:graphicFrameLocks noGrp="1"/>
          </p:cNvGraphicFramePr>
          <p:nvPr>
            <p:extLst>
              <p:ext uri="{D42A27DB-BD31-4B8C-83A1-F6EECF244321}">
                <p14:modId xmlns:p14="http://schemas.microsoft.com/office/powerpoint/2010/main" val="2268078074"/>
              </p:ext>
            </p:extLst>
          </p:nvPr>
        </p:nvGraphicFramePr>
        <p:xfrm>
          <a:off x="3484672" y="7079354"/>
          <a:ext cx="3178800" cy="1429266"/>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08002">
                <a:tc gridSpan="2">
                  <a:txBody>
                    <a:bodyPr/>
                    <a:lstStyle/>
                    <a:p>
                      <a:pPr algn="ctr" fontAlgn="b"/>
                      <a:r>
                        <a:rPr lang="en-AU" sz="1000" b="1" i="0" u="none" strike="noStrike" dirty="0">
                          <a:solidFill>
                            <a:schemeClr val="tx1"/>
                          </a:solidFill>
                          <a:effectLst/>
                          <a:latin typeface="RL2" panose="00000500000000000000" pitchFamily="50" charset="0"/>
                        </a:rPr>
                        <a:t>Education Ambassador Training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en-AU"/>
                    </a:p>
                  </a:txBody>
                  <a:tcPr/>
                </a:tc>
                <a:extLst>
                  <a:ext uri="{0D108BD9-81ED-4DB2-BD59-A6C34878D82A}">
                    <a16:rowId xmlns:a16="http://schemas.microsoft.com/office/drawing/2014/main" val="2237566354"/>
                  </a:ext>
                </a:extLst>
              </a:tr>
              <a:tr h="185019">
                <a:tc>
                  <a:txBody>
                    <a:bodyPr/>
                    <a:lstStyle/>
                    <a:p>
                      <a:pPr algn="l" fontAlgn="b"/>
                      <a:r>
                        <a:rPr lang="en-AU" sz="1000" b="1" i="0" u="none" strike="noStrike">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a:t>
                      </a:r>
                      <a:r>
                        <a:rPr lang="en-AU" sz="1000" b="0" i="0" u="none" strike="noStrike" baseline="30000" dirty="0">
                          <a:solidFill>
                            <a:srgbClr val="000000"/>
                          </a:solidFill>
                          <a:effectLst/>
                          <a:latin typeface="RL2" panose="00000500000000000000" pitchFamily="50" charset="0"/>
                        </a:rPr>
                        <a:t>nd</a:t>
                      </a:r>
                      <a:r>
                        <a:rPr lang="en-AU" sz="1000" b="0" i="0" u="none" strike="noStrike" dirty="0">
                          <a:solidFill>
                            <a:srgbClr val="000000"/>
                          </a:solidFill>
                          <a:effectLst/>
                          <a:latin typeface="RL2" panose="00000500000000000000" pitchFamily="50" charset="0"/>
                        </a:rPr>
                        <a:t> Nov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289935">
                <a:tc>
                  <a:txBody>
                    <a:bodyPr/>
                    <a:lstStyle/>
                    <a:p>
                      <a:pPr algn="l" fontAlgn="b"/>
                      <a:r>
                        <a:rPr lang="en-AU" sz="1000" b="1" i="0" u="none" strike="noStrike">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delivery of Junior Rep workshops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85019">
                <a:tc>
                  <a:txBody>
                    <a:bodyPr/>
                    <a:lstStyle/>
                    <a:p>
                      <a:pPr algn="l" fontAlgn="b"/>
                      <a:r>
                        <a:rPr lang="en-AU" sz="1000" b="1" i="0" u="none" strike="noStrike">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a:solidFill>
                            <a:srgbClr val="000000"/>
                          </a:solidFill>
                          <a:effectLst/>
                          <a:latin typeface="RL2" panose="00000500000000000000" pitchFamily="50" charset="0"/>
                        </a:rPr>
                        <a:t>WEM</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74027">
                <a:tc>
                  <a:txBody>
                    <a:bodyPr/>
                    <a:lstStyle/>
                    <a:p>
                      <a:pPr algn="l" fontAlgn="b"/>
                      <a:r>
                        <a:rPr lang="en-AU" sz="1000" b="1" i="0" u="none" strike="noStrike">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85019">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85019">
                <a:tc gridSpan="2">
                  <a:txBody>
                    <a:bodyPr/>
                    <a:lstStyle/>
                    <a:p>
                      <a:pPr algn="l" fontAlgn="b"/>
                      <a:r>
                        <a:rPr lang="en-AU" sz="1000" b="0" i="0" u="none" strike="noStrike" dirty="0">
                          <a:solidFill>
                            <a:srgbClr val="000000"/>
                          </a:solidFill>
                          <a:effectLst/>
                          <a:latin typeface="RL2" panose="00000500000000000000" pitchFamily="50" charset="0"/>
                        </a:rPr>
                        <a:t>1. Careerwise &amp; Back to Basics Training tools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361766244"/>
                  </a:ext>
                </a:extLst>
              </a:tr>
            </a:tbl>
          </a:graphicData>
        </a:graphic>
      </p:graphicFrame>
    </p:spTree>
    <p:custDataLst>
      <p:tags r:id="rId1"/>
    </p:custDataLst>
    <p:extLst>
      <p:ext uri="{BB962C8B-B14F-4D97-AF65-F5344CB8AC3E}">
        <p14:creationId xmlns:p14="http://schemas.microsoft.com/office/powerpoint/2010/main" val="346169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E37A-3933-3045-8554-0695A20383B3}"/>
              </a:ext>
            </a:extLst>
          </p:cNvPr>
          <p:cNvSpPr>
            <a:spLocks noGrp="1"/>
          </p:cNvSpPr>
          <p:nvPr>
            <p:ph type="ctrTitle"/>
          </p:nvPr>
        </p:nvSpPr>
        <p:spPr>
          <a:xfrm>
            <a:off x="704265" y="689627"/>
            <a:ext cx="5449470" cy="5547245"/>
          </a:xfrm>
        </p:spPr>
        <p:txBody>
          <a:bodyPr/>
          <a:lstStyle/>
          <a:p>
            <a:pPr algn="ctr"/>
            <a:r>
              <a:rPr lang="en-US" sz="3999">
                <a:latin typeface="RL2 Black"/>
                <a:cs typeface="Heebo ExtraBold"/>
              </a:rPr>
              <a:t>NRL &amp; NRLW</a:t>
            </a:r>
            <a:br>
              <a:rPr lang="en-US" sz="3999">
                <a:latin typeface="RL2 Black"/>
                <a:cs typeface="Heebo ExtraBold"/>
              </a:rPr>
            </a:br>
            <a:r>
              <a:rPr lang="en-US" sz="3999">
                <a:latin typeface="RL2 Black"/>
                <a:cs typeface="Heebo ExtraBold"/>
              </a:rPr>
              <a:t>FLEXIBLE</a:t>
            </a:r>
            <a:br>
              <a:rPr lang="en-US" sz="3999">
                <a:latin typeface="RL2 Black"/>
                <a:cs typeface="Heebo ExtraBold"/>
              </a:rPr>
            </a:br>
            <a:r>
              <a:rPr lang="en-US" sz="3999">
                <a:latin typeface="RL2 Black"/>
                <a:cs typeface="Heebo ExtraBold"/>
              </a:rPr>
              <a:t>EDUCATION </a:t>
            </a:r>
          </a:p>
        </p:txBody>
      </p:sp>
      <p:sp>
        <p:nvSpPr>
          <p:cNvPr id="3" name="Slide Number Placeholder 2">
            <a:extLst>
              <a:ext uri="{FF2B5EF4-FFF2-40B4-BE49-F238E27FC236}">
                <a16:creationId xmlns:a16="http://schemas.microsoft.com/office/drawing/2014/main" id="{6B45BFFE-D9CF-524F-B166-DE8006F4ED64}"/>
              </a:ext>
            </a:extLst>
          </p:cNvPr>
          <p:cNvSpPr>
            <a:spLocks noGrp="1"/>
          </p:cNvSpPr>
          <p:nvPr>
            <p:ph type="sldNum" sz="quarter" idx="12"/>
          </p:nvPr>
        </p:nvSpPr>
        <p:spPr/>
        <p:txBody>
          <a:bodyPr/>
          <a:lstStyle/>
          <a:p>
            <a:pPr defTabSz="914217"/>
            <a:fld id="{D4587F19-37F1-9F4C-926F-ACF2AA4CC61A}" type="slidenum">
              <a:rPr lang="en-US" sz="800">
                <a:solidFill>
                  <a:schemeClr val="bg1"/>
                </a:solidFill>
              </a:rPr>
              <a:pPr defTabSz="914217"/>
              <a:t>14</a:t>
            </a:fld>
            <a:endParaRPr lang="en-US" sz="800">
              <a:solidFill>
                <a:schemeClr val="bg1"/>
              </a:solidFill>
            </a:endParaRPr>
          </a:p>
        </p:txBody>
      </p:sp>
    </p:spTree>
    <p:custDataLst>
      <p:tags r:id="rId1"/>
    </p:custDataLst>
    <p:extLst>
      <p:ext uri="{BB962C8B-B14F-4D97-AF65-F5344CB8AC3E}">
        <p14:creationId xmlns:p14="http://schemas.microsoft.com/office/powerpoint/2010/main" val="4265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886F0-6158-364D-81D8-D433CBFCC0E5}"/>
              </a:ext>
            </a:extLst>
          </p:cNvPr>
          <p:cNvSpPr>
            <a:spLocks noGrp="1"/>
          </p:cNvSpPr>
          <p:nvPr>
            <p:ph type="ctrTitle"/>
          </p:nvPr>
        </p:nvSpPr>
        <p:spPr>
          <a:xfrm>
            <a:off x="464722" y="528187"/>
            <a:ext cx="5928554" cy="601272"/>
          </a:xfrm>
        </p:spPr>
        <p:txBody>
          <a:bodyPr/>
          <a:lstStyle/>
          <a:p>
            <a:r>
              <a:rPr lang="en-US" sz="1600">
                <a:latin typeface="RL2 Black" panose="00000A00000000000000" pitchFamily="50" charset="0"/>
                <a:cs typeface="Heebo"/>
              </a:rPr>
              <a:t>NRL &amp; NRLW FLEXIBLE EDUCATION WORKSHOPS</a:t>
            </a:r>
          </a:p>
        </p:txBody>
      </p:sp>
      <p:sp>
        <p:nvSpPr>
          <p:cNvPr id="5" name="TextBox 4">
            <a:extLst>
              <a:ext uri="{FF2B5EF4-FFF2-40B4-BE49-F238E27FC236}">
                <a16:creationId xmlns:a16="http://schemas.microsoft.com/office/drawing/2014/main" id="{70C7360A-2242-435D-B919-66496112FAAD}"/>
              </a:ext>
            </a:extLst>
          </p:cNvPr>
          <p:cNvSpPr txBox="1"/>
          <p:nvPr/>
        </p:nvSpPr>
        <p:spPr>
          <a:xfrm>
            <a:off x="347416" y="1626405"/>
            <a:ext cx="6224453" cy="6281207"/>
          </a:xfrm>
          <a:prstGeom prst="rect">
            <a:avLst/>
          </a:prstGeom>
          <a:noFill/>
        </p:spPr>
        <p:txBody>
          <a:bodyPr wrap="square" rtlCol="0">
            <a:spAutoFit/>
          </a:bodyPr>
          <a:lstStyle/>
          <a:p>
            <a:pPr>
              <a:spcBef>
                <a:spcPts val="200"/>
              </a:spcBef>
              <a:spcAft>
                <a:spcPts val="200"/>
              </a:spcAft>
            </a:pPr>
            <a:r>
              <a:rPr lang="en-AU" sz="1050" b="1" dirty="0">
                <a:solidFill>
                  <a:schemeClr val="accent1"/>
                </a:solidFill>
                <a:latin typeface="RL2" panose="00000500000000000000" pitchFamily="50" charset="0"/>
              </a:rPr>
              <a:t>INTRODUCTION:</a:t>
            </a:r>
          </a:p>
          <a:p>
            <a:pPr>
              <a:spcBef>
                <a:spcPts val="200"/>
              </a:spcBef>
              <a:spcAft>
                <a:spcPts val="200"/>
              </a:spcAft>
            </a:pPr>
            <a:r>
              <a:rPr lang="en-AU" sz="1050" dirty="0">
                <a:latin typeface="RL2" panose="00000500000000000000" pitchFamily="50" charset="0"/>
              </a:rPr>
              <a:t>In 2024 we will be moving to a shared delivery education model for the NRL and NRLW squads. The NRL Central team will deliver  between 1-3 mandatory workshops to all 17 Clubs.</a:t>
            </a:r>
          </a:p>
          <a:p>
            <a:pPr>
              <a:spcBef>
                <a:spcPts val="200"/>
              </a:spcBef>
              <a:spcAft>
                <a:spcPts val="200"/>
              </a:spcAft>
            </a:pPr>
            <a:endParaRPr lang="en-AU" sz="1050" dirty="0">
              <a:latin typeface="RL2" panose="00000500000000000000" pitchFamily="50" charset="0"/>
            </a:endParaRPr>
          </a:p>
          <a:p>
            <a:pPr marL="228600" indent="-228600">
              <a:spcBef>
                <a:spcPts val="200"/>
              </a:spcBef>
              <a:spcAft>
                <a:spcPts val="200"/>
              </a:spcAft>
              <a:buFont typeface="+mj-lt"/>
              <a:buAutoNum type="arabicPeriod"/>
            </a:pPr>
            <a:r>
              <a:rPr lang="en-AU" sz="1050" dirty="0">
                <a:latin typeface="RL2" panose="00000500000000000000" pitchFamily="50" charset="0"/>
              </a:rPr>
              <a:t>NRL &amp; NRLW Code of Conduct – Criminal Association</a:t>
            </a:r>
          </a:p>
          <a:p>
            <a:pPr marL="228600" indent="-228600">
              <a:spcBef>
                <a:spcPts val="200"/>
              </a:spcBef>
              <a:spcAft>
                <a:spcPts val="200"/>
              </a:spcAft>
              <a:buFont typeface="+mj-lt"/>
              <a:buAutoNum type="arabicPeriod"/>
            </a:pPr>
            <a:r>
              <a:rPr lang="en-AU" sz="1050" dirty="0">
                <a:latin typeface="RL2" panose="00000500000000000000" pitchFamily="50" charset="0"/>
              </a:rPr>
              <a:t>Inclusion – Diverse Gender and Sexuality </a:t>
            </a:r>
          </a:p>
          <a:p>
            <a:pPr>
              <a:spcBef>
                <a:spcPts val="200"/>
              </a:spcBef>
              <a:spcAft>
                <a:spcPts val="200"/>
              </a:spcAft>
            </a:pPr>
            <a:endParaRPr lang="en-AU" sz="1050" dirty="0">
              <a:latin typeface="RL2" panose="00000500000000000000" pitchFamily="50" charset="0"/>
            </a:endParaRPr>
          </a:p>
          <a:p>
            <a:pPr>
              <a:spcBef>
                <a:spcPts val="200"/>
              </a:spcBef>
              <a:spcAft>
                <a:spcPts val="200"/>
              </a:spcAft>
            </a:pPr>
            <a:r>
              <a:rPr lang="en-AU" sz="1050" dirty="0">
                <a:latin typeface="RL2" panose="00000500000000000000" pitchFamily="50" charset="0"/>
              </a:rPr>
              <a:t>Clubs will have the opportunity to apply to the NRL to access up to $3k additional funding to deliver flexible workshops targeting the needs of the playing group, possible topics are listed below.</a:t>
            </a: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solidFill>
                  <a:schemeClr val="accent1"/>
                </a:solidFill>
                <a:latin typeface="RL2" panose="00000500000000000000" pitchFamily="50" charset="0"/>
              </a:rPr>
              <a:t>REQUIREMENTS :</a:t>
            </a:r>
          </a:p>
          <a:p>
            <a:pPr>
              <a:spcBef>
                <a:spcPts val="200"/>
              </a:spcBef>
              <a:spcAft>
                <a:spcPts val="200"/>
              </a:spcAft>
            </a:pPr>
            <a:r>
              <a:rPr lang="en-AU" sz="1050" dirty="0">
                <a:latin typeface="RL2" panose="00000500000000000000" pitchFamily="50" charset="0"/>
              </a:rPr>
              <a:t>The following requirements must be met for flexible education workshops:</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All NRL and NRLW mandatory education sessions have been delivered prior to delivery any flexible education.</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An email has been sent to Paul Heptonstall outlining the workshop outcomes, format,  provider, why it has been selected and how much it will cost.</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Written approval from Paul Heptonstall has been received approving the workshop for delivery.</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All sessions are delivered to the Club’s Football staff AND the playing group.</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A copy of education materials are keep on file by the WEM and can be provided to the NRL Wellbeing Manager on request.</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Player and staff feedback on the quality of each workshop is obtained and recorded in the provider section of the Wellbeing Database.</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The Educational sessions must be able to be presented at other Clubs and be innovative sessions not delivered before.</a:t>
            </a:r>
          </a:p>
          <a:p>
            <a:pPr marL="171450" indent="-171450">
              <a:spcBef>
                <a:spcPts val="200"/>
              </a:spcBef>
              <a:spcAft>
                <a:spcPts val="200"/>
              </a:spcAft>
              <a:buFont typeface="Arial" panose="020B0604020202020204" pitchFamily="34" charset="0"/>
              <a:buChar char="•"/>
            </a:pPr>
            <a:endParaRPr lang="en-AU" sz="1050" dirty="0">
              <a:latin typeface="RL2" panose="00000500000000000000" pitchFamily="50" charset="0"/>
            </a:endParaRPr>
          </a:p>
          <a:p>
            <a:pPr marL="171450" indent="-171450">
              <a:spcBef>
                <a:spcPts val="200"/>
              </a:spcBef>
              <a:spcAft>
                <a:spcPts val="200"/>
              </a:spcAft>
              <a:buFont typeface="Arial" panose="020B0604020202020204" pitchFamily="34" charset="0"/>
              <a:buChar char="•"/>
            </a:pPr>
            <a:endParaRPr lang="en-AU" sz="1050" dirty="0">
              <a:latin typeface="RL2" panose="00000500000000000000" pitchFamily="50" charset="0"/>
            </a:endParaRPr>
          </a:p>
          <a:p>
            <a:pPr marL="171450" indent="-171450">
              <a:spcBef>
                <a:spcPts val="200"/>
              </a:spcBef>
              <a:spcAft>
                <a:spcPts val="200"/>
              </a:spcAft>
              <a:buFont typeface="Arial" panose="020B0604020202020204" pitchFamily="34" charset="0"/>
              <a:buChar char="•"/>
            </a:pPr>
            <a:endParaRPr lang="en-AU" sz="1050" dirty="0">
              <a:latin typeface="RL2" panose="00000500000000000000" pitchFamily="50" charset="0"/>
            </a:endParaRPr>
          </a:p>
          <a:p>
            <a:pPr marL="171450" indent="-171450">
              <a:spcBef>
                <a:spcPts val="200"/>
              </a:spcBef>
              <a:spcAft>
                <a:spcPts val="200"/>
              </a:spcAft>
              <a:buFont typeface="Arial" panose="020B0604020202020204" pitchFamily="34" charset="0"/>
              <a:buChar char="•"/>
            </a:pPr>
            <a:endParaRPr lang="en-AU" sz="1050" dirty="0">
              <a:latin typeface="RL2" panose="00000500000000000000" pitchFamily="50" charset="0"/>
            </a:endParaRPr>
          </a:p>
          <a:p>
            <a:pPr marL="171450" indent="-171450">
              <a:spcBef>
                <a:spcPts val="200"/>
              </a:spcBef>
              <a:spcAft>
                <a:spcPts val="200"/>
              </a:spcAft>
              <a:buFont typeface="Arial" panose="020B0604020202020204" pitchFamily="34" charset="0"/>
              <a:buChar char="•"/>
            </a:pPr>
            <a:endParaRPr lang="en-AU" sz="1050" dirty="0">
              <a:latin typeface="RL2" panose="00000500000000000000" pitchFamily="50" charset="0"/>
            </a:endParaRPr>
          </a:p>
          <a:p>
            <a:pPr marL="171450" indent="-171450">
              <a:spcBef>
                <a:spcPts val="200"/>
              </a:spcBef>
              <a:spcAft>
                <a:spcPts val="200"/>
              </a:spcAft>
              <a:buFont typeface="Arial" panose="020B0604020202020204" pitchFamily="34" charset="0"/>
              <a:buChar char="•"/>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p:txBody>
      </p:sp>
      <p:sp>
        <p:nvSpPr>
          <p:cNvPr id="12" name="Slide Number Placeholder 18">
            <a:extLst>
              <a:ext uri="{FF2B5EF4-FFF2-40B4-BE49-F238E27FC236}">
                <a16:creationId xmlns:a16="http://schemas.microsoft.com/office/drawing/2014/main" id="{F54025D7-57A6-423F-B14A-D55F1A7BFFF8}"/>
              </a:ext>
            </a:extLst>
          </p:cNvPr>
          <p:cNvSpPr>
            <a:spLocks noGrp="1"/>
          </p:cNvSpPr>
          <p:nvPr>
            <p:ph type="sldNum" sz="quarter" idx="12"/>
          </p:nvPr>
        </p:nvSpPr>
        <p:spPr>
          <a:xfrm>
            <a:off x="6393276" y="9472395"/>
            <a:ext cx="357187" cy="31687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ED5FCF-8792-4C56-9B7D-6D4B623755B0}" type="slidenum">
              <a:rPr lang="en-AU" sz="1000" b="1" smtClean="0">
                <a:latin typeface="RL2" panose="00000500000000000000" pitchFamily="50" charset="0"/>
              </a:rPr>
              <a:pPr/>
              <a:t>15</a:t>
            </a:fld>
            <a:endParaRPr lang="en-AU" sz="1000" b="1">
              <a:latin typeface="RL2" panose="00000500000000000000" pitchFamily="50" charset="0"/>
            </a:endParaRPr>
          </a:p>
        </p:txBody>
      </p:sp>
      <p:graphicFrame>
        <p:nvGraphicFramePr>
          <p:cNvPr id="7" name="Table 6">
            <a:extLst>
              <a:ext uri="{FF2B5EF4-FFF2-40B4-BE49-F238E27FC236}">
                <a16:creationId xmlns:a16="http://schemas.microsoft.com/office/drawing/2014/main" id="{B42B5308-4E55-4070-AD47-96347A94D932}"/>
              </a:ext>
            </a:extLst>
          </p:cNvPr>
          <p:cNvGraphicFramePr>
            <a:graphicFrameLocks noGrp="1"/>
          </p:cNvGraphicFramePr>
          <p:nvPr>
            <p:extLst>
              <p:ext uri="{D42A27DB-BD31-4B8C-83A1-F6EECF244321}">
                <p14:modId xmlns:p14="http://schemas.microsoft.com/office/powerpoint/2010/main" val="2838403297"/>
              </p:ext>
            </p:extLst>
          </p:nvPr>
        </p:nvGraphicFramePr>
        <p:xfrm>
          <a:off x="910192" y="6390517"/>
          <a:ext cx="4694071" cy="1808580"/>
        </p:xfrm>
        <a:graphic>
          <a:graphicData uri="http://schemas.openxmlformats.org/drawingml/2006/table">
            <a:tbl>
              <a:tblPr>
                <a:tableStyleId>{5C22544A-7EE6-4342-B048-85BDC9FD1C3A}</a:tableStyleId>
              </a:tblPr>
              <a:tblGrid>
                <a:gridCol w="2709303">
                  <a:extLst>
                    <a:ext uri="{9D8B030D-6E8A-4147-A177-3AD203B41FA5}">
                      <a16:colId xmlns:a16="http://schemas.microsoft.com/office/drawing/2014/main" val="2283734371"/>
                    </a:ext>
                  </a:extLst>
                </a:gridCol>
                <a:gridCol w="511389">
                  <a:extLst>
                    <a:ext uri="{9D8B030D-6E8A-4147-A177-3AD203B41FA5}">
                      <a16:colId xmlns:a16="http://schemas.microsoft.com/office/drawing/2014/main" val="3336727164"/>
                    </a:ext>
                  </a:extLst>
                </a:gridCol>
                <a:gridCol w="422529">
                  <a:extLst>
                    <a:ext uri="{9D8B030D-6E8A-4147-A177-3AD203B41FA5}">
                      <a16:colId xmlns:a16="http://schemas.microsoft.com/office/drawing/2014/main" val="3443829648"/>
                    </a:ext>
                  </a:extLst>
                </a:gridCol>
                <a:gridCol w="491518">
                  <a:extLst>
                    <a:ext uri="{9D8B030D-6E8A-4147-A177-3AD203B41FA5}">
                      <a16:colId xmlns:a16="http://schemas.microsoft.com/office/drawing/2014/main" val="1836365523"/>
                    </a:ext>
                  </a:extLst>
                </a:gridCol>
                <a:gridCol w="559332">
                  <a:extLst>
                    <a:ext uri="{9D8B030D-6E8A-4147-A177-3AD203B41FA5}">
                      <a16:colId xmlns:a16="http://schemas.microsoft.com/office/drawing/2014/main" val="1103581348"/>
                    </a:ext>
                  </a:extLst>
                </a:gridCol>
              </a:tblGrid>
              <a:tr h="340495">
                <a:tc>
                  <a:txBody>
                    <a:bodyPr/>
                    <a:lstStyle/>
                    <a:p>
                      <a:pPr algn="l"/>
                      <a:r>
                        <a:rPr lang="en-AU" sz="950" b="1">
                          <a:solidFill>
                            <a:schemeClr val="tx1"/>
                          </a:solidFill>
                          <a:latin typeface="RL2" panose="00000500000000000000" pitchFamily="50" charset="0"/>
                        </a:rPr>
                        <a:t>Activity</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Rookies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NRL</a:t>
                      </a:r>
                    </a:p>
                    <a:p>
                      <a:pPr algn="ctr"/>
                      <a:r>
                        <a:rPr lang="en-AU" sz="950" b="1">
                          <a:solidFill>
                            <a:schemeClr val="tx1"/>
                          </a:solidFill>
                          <a:latin typeface="RL2" panose="00000500000000000000" pitchFamily="50" charset="0"/>
                        </a:rPr>
                        <a:t>NRLW</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NRL </a:t>
                      </a:r>
                    </a:p>
                    <a:p>
                      <a:pPr algn="ctr"/>
                      <a:r>
                        <a:rPr lang="en-AU" sz="950" b="1">
                          <a:solidFill>
                            <a:schemeClr val="tx1"/>
                          </a:solidFill>
                          <a:latin typeface="RL2" panose="00000500000000000000" pitchFamily="50" charset="0"/>
                        </a:rPr>
                        <a:t>28+</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Staff</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4466219"/>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1" i="0" u="none" strike="noStrike">
                          <a:solidFill>
                            <a:schemeClr val="bg1"/>
                          </a:solidFill>
                          <a:effectLst/>
                          <a:latin typeface="RL2" panose="00000500000000000000" pitchFamily="50" charset="0"/>
                        </a:rPr>
                        <a:t>FLEXIBLE EDUCATION WORKSHOPS</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195233184"/>
                  </a:ext>
                </a:extLst>
              </a:tr>
              <a:tr h="21110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Family and Parenting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Respectful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Addiction Awareness – drugs, alcohol, gambling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Responsibility Messaging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Public Speaking &amp; Media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Social Media – Cyber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Financial Literacy Sessions – PIVOT</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33CC"/>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33CC"/>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33CC"/>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33CC"/>
                    </a:solidFill>
                  </a:tcPr>
                </a:tc>
                <a:extLst>
                  <a:ext uri="{0D108BD9-81ED-4DB2-BD59-A6C34878D82A}">
                    <a16:rowId xmlns:a16="http://schemas.microsoft.com/office/drawing/2014/main" val="2080962851"/>
                  </a:ext>
                </a:extLst>
              </a:tr>
            </a:tbl>
          </a:graphicData>
        </a:graphic>
      </p:graphicFrame>
      <p:sp>
        <p:nvSpPr>
          <p:cNvPr id="9" name="TextBox 8">
            <a:extLst>
              <a:ext uri="{FF2B5EF4-FFF2-40B4-BE49-F238E27FC236}">
                <a16:creationId xmlns:a16="http://schemas.microsoft.com/office/drawing/2014/main" id="{BD72BE72-F1F5-4238-B86F-13F826E32C6F}"/>
              </a:ext>
            </a:extLst>
          </p:cNvPr>
          <p:cNvSpPr txBox="1"/>
          <p:nvPr/>
        </p:nvSpPr>
        <p:spPr>
          <a:xfrm>
            <a:off x="3914003" y="8490581"/>
            <a:ext cx="2479273" cy="861774"/>
          </a:xfrm>
          <a:prstGeom prst="rect">
            <a:avLst/>
          </a:prstGeom>
          <a:noFill/>
          <a:ln>
            <a:solidFill>
              <a:schemeClr val="tx1"/>
            </a:solidFill>
          </a:ln>
        </p:spPr>
        <p:txBody>
          <a:bodyPr wrap="square">
            <a:spAutoFit/>
          </a:bodyPr>
          <a:lstStyle/>
          <a:p>
            <a:r>
              <a:rPr lang="en-AU" sz="1000" b="1" dirty="0">
                <a:latin typeface="RL2" panose="00000500000000000000" pitchFamily="50" charset="0"/>
              </a:rPr>
              <a:t>Invoices must be address as per below:</a:t>
            </a:r>
          </a:p>
          <a:p>
            <a:r>
              <a:rPr lang="en-AU" sz="1000" dirty="0">
                <a:latin typeface="RL2" panose="00000500000000000000" pitchFamily="50" charset="0"/>
              </a:rPr>
              <a:t>National Rugby League</a:t>
            </a:r>
          </a:p>
          <a:p>
            <a:r>
              <a:rPr lang="en-AU" sz="1000" dirty="0">
                <a:latin typeface="RL2" panose="00000500000000000000" pitchFamily="50" charset="0"/>
              </a:rPr>
              <a:t>Attention: Paul Heptonstall</a:t>
            </a:r>
          </a:p>
          <a:p>
            <a:r>
              <a:rPr lang="en-AU" sz="1000" dirty="0">
                <a:latin typeface="RL2" panose="00000500000000000000" pitchFamily="50" charset="0"/>
              </a:rPr>
              <a:t>Locked Bag 5000</a:t>
            </a:r>
          </a:p>
          <a:p>
            <a:r>
              <a:rPr lang="en-AU" sz="1000" dirty="0">
                <a:latin typeface="RL2" panose="00000500000000000000" pitchFamily="50" charset="0"/>
              </a:rPr>
              <a:t>Paddington, NSW</a:t>
            </a:r>
          </a:p>
        </p:txBody>
      </p:sp>
      <p:sp>
        <p:nvSpPr>
          <p:cNvPr id="13" name="TextBox 12">
            <a:extLst>
              <a:ext uri="{FF2B5EF4-FFF2-40B4-BE49-F238E27FC236}">
                <a16:creationId xmlns:a16="http://schemas.microsoft.com/office/drawing/2014/main" id="{C8721EC8-EBE8-411F-B6B9-EDCE29C5E29F}"/>
              </a:ext>
            </a:extLst>
          </p:cNvPr>
          <p:cNvSpPr txBox="1"/>
          <p:nvPr/>
        </p:nvSpPr>
        <p:spPr>
          <a:xfrm>
            <a:off x="347416" y="8404558"/>
            <a:ext cx="3493064" cy="1377300"/>
          </a:xfrm>
          <a:prstGeom prst="rect">
            <a:avLst/>
          </a:prstGeom>
          <a:noFill/>
        </p:spPr>
        <p:txBody>
          <a:bodyPr wrap="square">
            <a:spAutoFit/>
          </a:bodyPr>
          <a:lstStyle/>
          <a:p>
            <a:pPr>
              <a:spcBef>
                <a:spcPts val="200"/>
              </a:spcBef>
              <a:spcAft>
                <a:spcPts val="200"/>
              </a:spcAft>
            </a:pPr>
            <a:r>
              <a:rPr lang="en-AU" sz="1050" b="1" dirty="0">
                <a:solidFill>
                  <a:schemeClr val="accent1"/>
                </a:solidFill>
                <a:latin typeface="RL2" panose="00000500000000000000" pitchFamily="50" charset="0"/>
              </a:rPr>
              <a:t>PROVIDER PAYMENT:</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Please ensure that the invoice given to you by the education provider has their ABN number, and is made out to the NRL.</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Please email invoices to Cathryn Raper.</a:t>
            </a:r>
          </a:p>
          <a:p>
            <a:pPr marL="171450" indent="-171450">
              <a:spcBef>
                <a:spcPts val="200"/>
              </a:spcBef>
              <a:spcAft>
                <a:spcPts val="200"/>
              </a:spcAft>
              <a:buFont typeface="Arial" panose="020B0604020202020204" pitchFamily="34" charset="0"/>
              <a:buChar char="•"/>
            </a:pPr>
            <a:r>
              <a:rPr lang="en-AU" sz="1050" dirty="0">
                <a:latin typeface="RL2" panose="00000500000000000000" pitchFamily="50" charset="0"/>
              </a:rPr>
              <a:t>Invoices will only be paid if the requirements above have been met.</a:t>
            </a:r>
          </a:p>
        </p:txBody>
      </p:sp>
    </p:spTree>
    <p:custDataLst>
      <p:tags r:id="rId1"/>
    </p:custDataLst>
    <p:extLst>
      <p:ext uri="{BB962C8B-B14F-4D97-AF65-F5344CB8AC3E}">
        <p14:creationId xmlns:p14="http://schemas.microsoft.com/office/powerpoint/2010/main" val="20445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71671-62D5-4F23-A253-67F97BF250D4}"/>
              </a:ext>
            </a:extLst>
          </p:cNvPr>
          <p:cNvSpPr>
            <a:spLocks noGrp="1"/>
          </p:cNvSpPr>
          <p:nvPr>
            <p:ph type="sldNum" sz="quarter" idx="12"/>
          </p:nvPr>
        </p:nvSpPr>
        <p:spPr/>
        <p:txBody>
          <a:bodyPr/>
          <a:lstStyle/>
          <a:p>
            <a:fld id="{D4587F19-37F1-9F4C-926F-ACF2AA4CC61A}" type="slidenum">
              <a:rPr lang="en-US" smtClean="0"/>
              <a:pPr/>
              <a:t>2</a:t>
            </a:fld>
            <a:endParaRPr lang="en-US"/>
          </a:p>
        </p:txBody>
      </p:sp>
      <p:sp>
        <p:nvSpPr>
          <p:cNvPr id="3" name="Text Placeholder 2">
            <a:extLst>
              <a:ext uri="{FF2B5EF4-FFF2-40B4-BE49-F238E27FC236}">
                <a16:creationId xmlns:a16="http://schemas.microsoft.com/office/drawing/2014/main" id="{6AF41668-9A8A-40EF-A5FC-EE1F38B8351A}"/>
              </a:ext>
            </a:extLst>
          </p:cNvPr>
          <p:cNvSpPr>
            <a:spLocks noGrp="1"/>
          </p:cNvSpPr>
          <p:nvPr>
            <p:ph type="body" sz="quarter" idx="13"/>
          </p:nvPr>
        </p:nvSpPr>
        <p:spPr>
          <a:xfrm>
            <a:off x="499761" y="1929814"/>
            <a:ext cx="5929312" cy="6046371"/>
          </a:xfrm>
        </p:spPr>
        <p:txBody>
          <a:bodyPr>
            <a:normAutofit/>
          </a:bodyPr>
          <a:lstStyle/>
          <a:p>
            <a:r>
              <a:rPr lang="en-AU" sz="1100" b="1" dirty="0"/>
              <a:t>Welcome to the 2024 Wellbeing &amp; Education Handbook </a:t>
            </a:r>
          </a:p>
          <a:p>
            <a:endParaRPr lang="en-AU" sz="1050" dirty="0"/>
          </a:p>
          <a:p>
            <a:r>
              <a:rPr lang="en-AU" sz="1050" dirty="0"/>
              <a:t>The purpose of this document is to provide Club Wellbeing &amp; Education Managers with easy access to all important information, documents and policies for the 2023 season. The contents of this handbook can also be found in the resources section of the Wellbeing Database.</a:t>
            </a:r>
          </a:p>
          <a:p>
            <a:endParaRPr lang="en-AU" sz="1050" dirty="0"/>
          </a:p>
          <a:p>
            <a:r>
              <a:rPr lang="en-AU" sz="1050" dirty="0"/>
              <a:t>For support or guidance at anytime please reach out to the relevant member of the NRL Wellbeing Team, our roles and contact details are below. </a:t>
            </a:r>
          </a:p>
        </p:txBody>
      </p:sp>
      <p:sp>
        <p:nvSpPr>
          <p:cNvPr id="4" name="Title 3">
            <a:extLst>
              <a:ext uri="{FF2B5EF4-FFF2-40B4-BE49-F238E27FC236}">
                <a16:creationId xmlns:a16="http://schemas.microsoft.com/office/drawing/2014/main" id="{BEBF4D71-7552-4BA6-B60E-264793EF9C56}"/>
              </a:ext>
            </a:extLst>
          </p:cNvPr>
          <p:cNvSpPr>
            <a:spLocks noGrp="1"/>
          </p:cNvSpPr>
          <p:nvPr>
            <p:ph type="ctrTitle"/>
          </p:nvPr>
        </p:nvSpPr>
        <p:spPr/>
        <p:txBody>
          <a:bodyPr/>
          <a:lstStyle/>
          <a:p>
            <a:r>
              <a:rPr lang="en-AU"/>
              <a:t>INTRODUCTION &amp; CONTACT LIST</a:t>
            </a:r>
          </a:p>
        </p:txBody>
      </p:sp>
      <p:graphicFrame>
        <p:nvGraphicFramePr>
          <p:cNvPr id="5" name="Table 5">
            <a:extLst>
              <a:ext uri="{FF2B5EF4-FFF2-40B4-BE49-F238E27FC236}">
                <a16:creationId xmlns:a16="http://schemas.microsoft.com/office/drawing/2014/main" id="{9F5F3304-B38D-4094-B8E9-4D26766E6E25}"/>
              </a:ext>
            </a:extLst>
          </p:cNvPr>
          <p:cNvGraphicFramePr>
            <a:graphicFrameLocks noGrp="1"/>
          </p:cNvGraphicFramePr>
          <p:nvPr>
            <p:extLst>
              <p:ext uri="{D42A27DB-BD31-4B8C-83A1-F6EECF244321}">
                <p14:modId xmlns:p14="http://schemas.microsoft.com/office/powerpoint/2010/main" val="3986415599"/>
              </p:ext>
            </p:extLst>
          </p:nvPr>
        </p:nvGraphicFramePr>
        <p:xfrm>
          <a:off x="194642" y="3573071"/>
          <a:ext cx="6413327" cy="6198070"/>
        </p:xfrm>
        <a:graphic>
          <a:graphicData uri="http://schemas.openxmlformats.org/drawingml/2006/table">
            <a:tbl>
              <a:tblPr firstRow="1" bandRow="1">
                <a:tableStyleId>{5C22544A-7EE6-4342-B048-85BDC9FD1C3A}</a:tableStyleId>
              </a:tblPr>
              <a:tblGrid>
                <a:gridCol w="1308481">
                  <a:extLst>
                    <a:ext uri="{9D8B030D-6E8A-4147-A177-3AD203B41FA5}">
                      <a16:colId xmlns:a16="http://schemas.microsoft.com/office/drawing/2014/main" val="17245326"/>
                    </a:ext>
                  </a:extLst>
                </a:gridCol>
                <a:gridCol w="2680226">
                  <a:extLst>
                    <a:ext uri="{9D8B030D-6E8A-4147-A177-3AD203B41FA5}">
                      <a16:colId xmlns:a16="http://schemas.microsoft.com/office/drawing/2014/main" val="4066340666"/>
                    </a:ext>
                  </a:extLst>
                </a:gridCol>
                <a:gridCol w="2424620">
                  <a:extLst>
                    <a:ext uri="{9D8B030D-6E8A-4147-A177-3AD203B41FA5}">
                      <a16:colId xmlns:a16="http://schemas.microsoft.com/office/drawing/2014/main" val="2264323378"/>
                    </a:ext>
                  </a:extLst>
                </a:gridCol>
              </a:tblGrid>
              <a:tr h="365463">
                <a:tc gridSpan="3">
                  <a:txBody>
                    <a:bodyPr/>
                    <a:lstStyle/>
                    <a:p>
                      <a:r>
                        <a:rPr lang="en-AU" sz="1200">
                          <a:latin typeface="RL2" panose="00000500000000000000" pitchFamily="50" charset="0"/>
                        </a:rPr>
                        <a:t>NRL W&amp;E Team Member</a:t>
                      </a:r>
                    </a:p>
                  </a:txBody>
                  <a:tcPr marL="54000" marR="36000" anchor="ctr"/>
                </a:tc>
                <a:tc hMerge="1">
                  <a:txBody>
                    <a:bodyPr/>
                    <a:lstStyle/>
                    <a:p>
                      <a:endParaRPr lang="en-AU" sz="1050">
                        <a:latin typeface="RL2" panose="00000500000000000000" pitchFamily="50" charset="0"/>
                      </a:endParaRPr>
                    </a:p>
                  </a:txBody>
                  <a:tcPr marL="54000" marR="36000" anchor="ctr"/>
                </a:tc>
                <a:tc hMerge="1">
                  <a:txBody>
                    <a:bodyPr/>
                    <a:lstStyle/>
                    <a:p>
                      <a:endParaRPr lang="en-AU" sz="1050">
                        <a:latin typeface="RL2" panose="00000500000000000000" pitchFamily="50" charset="0"/>
                      </a:endParaRPr>
                    </a:p>
                  </a:txBody>
                  <a:tcPr marL="54000" marR="36000" anchor="ctr"/>
                </a:tc>
                <a:extLst>
                  <a:ext uri="{0D108BD9-81ED-4DB2-BD59-A6C34878D82A}">
                    <a16:rowId xmlns:a16="http://schemas.microsoft.com/office/drawing/2014/main" val="73909247"/>
                  </a:ext>
                </a:extLst>
              </a:tr>
              <a:tr h="395326">
                <a:tc>
                  <a:txBody>
                    <a:bodyPr/>
                    <a:lstStyle/>
                    <a:p>
                      <a:r>
                        <a:rPr lang="en-AU" sz="1050">
                          <a:latin typeface="RL2" panose="00000500000000000000" pitchFamily="50" charset="0"/>
                        </a:rPr>
                        <a:t>Paul Heptonstall</a:t>
                      </a:r>
                    </a:p>
                  </a:txBody>
                  <a:tcPr marL="54000" marR="36000" anchor="ctr"/>
                </a:tc>
                <a:tc>
                  <a:txBody>
                    <a:bodyPr/>
                    <a:lstStyle/>
                    <a:p>
                      <a:r>
                        <a:rPr lang="en-AU" sz="1050">
                          <a:latin typeface="RL2" panose="00000500000000000000" pitchFamily="50" charset="0"/>
                        </a:rPr>
                        <a:t>Senior Manager – Wellbeing &amp; Education</a:t>
                      </a:r>
                    </a:p>
                  </a:txBody>
                  <a:tcPr marL="54000" marR="36000" anchor="ctr"/>
                </a:tc>
                <a:tc>
                  <a:txBody>
                    <a:bodyPr/>
                    <a:lstStyle/>
                    <a:p>
                      <a:r>
                        <a:rPr lang="en-AU" sz="1050">
                          <a:latin typeface="RL2" panose="00000500000000000000" pitchFamily="50" charset="0"/>
                        </a:rPr>
                        <a:t>0412 769 450 </a:t>
                      </a:r>
                    </a:p>
                    <a:p>
                      <a:r>
                        <a:rPr lang="en-AU" sz="1050">
                          <a:latin typeface="RL2" panose="00000500000000000000" pitchFamily="50" charset="0"/>
                          <a:hlinkClick r:id="rId3"/>
                        </a:rPr>
                        <a:t>pheptonstall@nrl.com.au</a:t>
                      </a:r>
                      <a:endParaRPr lang="en-AU" sz="1050">
                        <a:latin typeface="RL2" panose="00000500000000000000" pitchFamily="50" charset="0"/>
                      </a:endParaRPr>
                    </a:p>
                  </a:txBody>
                  <a:tcPr marL="54000" marR="36000" anchor="ctr"/>
                </a:tc>
                <a:extLst>
                  <a:ext uri="{0D108BD9-81ED-4DB2-BD59-A6C34878D82A}">
                    <a16:rowId xmlns:a16="http://schemas.microsoft.com/office/drawing/2014/main" val="1453307076"/>
                  </a:ext>
                </a:extLst>
              </a:tr>
              <a:tr h="395326">
                <a:tc>
                  <a:txBody>
                    <a:bodyPr/>
                    <a:lstStyle/>
                    <a:p>
                      <a:r>
                        <a:rPr lang="en-AU" sz="1050">
                          <a:latin typeface="RL2" panose="00000500000000000000" pitchFamily="50" charset="0"/>
                        </a:rPr>
                        <a:t>Cathryn Raper</a:t>
                      </a:r>
                    </a:p>
                  </a:txBody>
                  <a:tcPr marL="54000" marR="36000" anchor="ctr"/>
                </a:tc>
                <a:tc>
                  <a:txBody>
                    <a:bodyPr/>
                    <a:lstStyle/>
                    <a:p>
                      <a:r>
                        <a:rPr lang="en-AU" sz="1050">
                          <a:latin typeface="RL2" panose="00000500000000000000" pitchFamily="50" charset="0"/>
                        </a:rPr>
                        <a:t>Administration, Events &amp; Database Additions</a:t>
                      </a:r>
                    </a:p>
                  </a:txBody>
                  <a:tcPr marL="54000" marR="36000" anchor="ctr"/>
                </a:tc>
                <a:tc>
                  <a:txBody>
                    <a:bodyPr/>
                    <a:lstStyle/>
                    <a:p>
                      <a:r>
                        <a:rPr lang="en-AU" sz="1050">
                          <a:latin typeface="RL2" panose="00000500000000000000" pitchFamily="50" charset="0"/>
                        </a:rPr>
                        <a:t>0418 286 133</a:t>
                      </a:r>
                    </a:p>
                    <a:p>
                      <a:r>
                        <a:rPr lang="en-AU" sz="1050">
                          <a:latin typeface="RL2" panose="00000500000000000000" pitchFamily="50" charset="0"/>
                          <a:hlinkClick r:id="rId4"/>
                        </a:rPr>
                        <a:t>craper@nrl.com.au</a:t>
                      </a:r>
                      <a:endParaRPr lang="en-AU" sz="1050">
                        <a:latin typeface="RL2" panose="00000500000000000000" pitchFamily="50" charset="0"/>
                      </a:endParaRPr>
                    </a:p>
                  </a:txBody>
                  <a:tcPr marL="54000" marR="36000" anchor="ctr"/>
                </a:tc>
                <a:extLst>
                  <a:ext uri="{0D108BD9-81ED-4DB2-BD59-A6C34878D82A}">
                    <a16:rowId xmlns:a16="http://schemas.microsoft.com/office/drawing/2014/main" val="1741134218"/>
                  </a:ext>
                </a:extLst>
              </a:tr>
              <a:tr h="395326">
                <a:tc>
                  <a:txBody>
                    <a:bodyPr/>
                    <a:lstStyle/>
                    <a:p>
                      <a:r>
                        <a:rPr lang="en-AU" sz="1050">
                          <a:latin typeface="RL2" panose="00000500000000000000" pitchFamily="50" charset="0"/>
                        </a:rPr>
                        <a:t>David Solomona</a:t>
                      </a:r>
                    </a:p>
                  </a:txBody>
                  <a:tcPr marL="54000" marR="36000" anchor="ctr"/>
                </a:tc>
                <a:tc>
                  <a:txBody>
                    <a:bodyPr/>
                    <a:lstStyle/>
                    <a:p>
                      <a:pPr marL="0" marR="0" lvl="0" indent="0" algn="l" defTabSz="514247" rtl="0" eaLnBrk="1" fontAlgn="auto" latinLnBrk="0" hangingPunct="1">
                        <a:lnSpc>
                          <a:spcPct val="100000"/>
                        </a:lnSpc>
                        <a:spcBef>
                          <a:spcPts val="0"/>
                        </a:spcBef>
                        <a:spcAft>
                          <a:spcPts val="0"/>
                        </a:spcAft>
                        <a:buClrTx/>
                        <a:buSzTx/>
                        <a:buFontTx/>
                        <a:buNone/>
                        <a:tabLst/>
                        <a:defRPr/>
                      </a:pPr>
                      <a:r>
                        <a:rPr lang="en-AU" sz="1050">
                          <a:latin typeface="RL2" panose="00000500000000000000" pitchFamily="50" charset="0"/>
                        </a:rPr>
                        <a:t>Player Wellbeing – Pasifika &amp; Faith Focussed</a:t>
                      </a:r>
                    </a:p>
                  </a:txBody>
                  <a:tcPr marL="54000" marR="36000" anchor="ctr"/>
                </a:tc>
                <a:tc>
                  <a:txBody>
                    <a:bodyPr/>
                    <a:lstStyle/>
                    <a:p>
                      <a:r>
                        <a:rPr lang="en-AU" sz="1050">
                          <a:latin typeface="RL2" panose="00000500000000000000" pitchFamily="50" charset="0"/>
                        </a:rPr>
                        <a:t>0417 038 062</a:t>
                      </a:r>
                    </a:p>
                    <a:p>
                      <a:r>
                        <a:rPr lang="en-AU" sz="1050">
                          <a:latin typeface="RL2" panose="00000500000000000000" pitchFamily="50" charset="0"/>
                          <a:hlinkClick r:id="rId5"/>
                        </a:rPr>
                        <a:t>dsolomona@nrl.com.au</a:t>
                      </a:r>
                      <a:endParaRPr lang="en-AU" sz="1050">
                        <a:latin typeface="RL2" panose="00000500000000000000" pitchFamily="50" charset="0"/>
                      </a:endParaRPr>
                    </a:p>
                  </a:txBody>
                  <a:tcPr marL="54000" marR="36000" anchor="ctr"/>
                </a:tc>
                <a:extLst>
                  <a:ext uri="{0D108BD9-81ED-4DB2-BD59-A6C34878D82A}">
                    <a16:rowId xmlns:a16="http://schemas.microsoft.com/office/drawing/2014/main" val="2967816136"/>
                  </a:ext>
                </a:extLst>
              </a:tr>
              <a:tr h="395326">
                <a:tc>
                  <a:txBody>
                    <a:bodyPr/>
                    <a:lstStyle/>
                    <a:p>
                      <a:r>
                        <a:rPr lang="en-AU" sz="1050" dirty="0">
                          <a:latin typeface="RL2" panose="00000500000000000000" pitchFamily="50" charset="0"/>
                        </a:rPr>
                        <a:t>Dean Widders</a:t>
                      </a:r>
                    </a:p>
                  </a:txBody>
                  <a:tcPr marL="54000" marR="36000" anchor="ctr"/>
                </a:tc>
                <a:tc>
                  <a:txBody>
                    <a:bodyPr/>
                    <a:lstStyle/>
                    <a:p>
                      <a:r>
                        <a:rPr lang="en-AU" sz="1050">
                          <a:latin typeface="RL2" panose="00000500000000000000" pitchFamily="50" charset="0"/>
                        </a:rPr>
                        <a:t>Player Wellbeing – Indigenous Focussed</a:t>
                      </a:r>
                    </a:p>
                  </a:txBody>
                  <a:tcPr marL="54000" marR="36000" anchor="ctr"/>
                </a:tc>
                <a:tc>
                  <a:txBody>
                    <a:bodyPr/>
                    <a:lstStyle/>
                    <a:p>
                      <a:r>
                        <a:rPr lang="en-AU" sz="1050" dirty="0">
                          <a:latin typeface="RL2" panose="00000500000000000000" pitchFamily="50" charset="0"/>
                        </a:rPr>
                        <a:t>0419 708 516</a:t>
                      </a:r>
                    </a:p>
                    <a:p>
                      <a:r>
                        <a:rPr lang="en-AU" sz="1050" dirty="0">
                          <a:latin typeface="RL2" panose="00000500000000000000" pitchFamily="50" charset="0"/>
                        </a:rPr>
                        <a:t>dwidders@nrl.com.au</a:t>
                      </a:r>
                    </a:p>
                  </a:txBody>
                  <a:tcPr marL="54000" marR="36000" anchor="ctr"/>
                </a:tc>
                <a:extLst>
                  <a:ext uri="{0D108BD9-81ED-4DB2-BD59-A6C34878D82A}">
                    <a16:rowId xmlns:a16="http://schemas.microsoft.com/office/drawing/2014/main" val="3063719025"/>
                  </a:ext>
                </a:extLst>
              </a:tr>
              <a:tr h="414787">
                <a:tc>
                  <a:txBody>
                    <a:bodyPr/>
                    <a:lstStyle/>
                    <a:p>
                      <a:r>
                        <a:rPr lang="en-AU" sz="1050">
                          <a:latin typeface="RL2" panose="00000500000000000000" pitchFamily="50" charset="0"/>
                        </a:rPr>
                        <a:t>Debbie Brewin</a:t>
                      </a:r>
                    </a:p>
                  </a:txBody>
                  <a:tcPr marL="54000" marR="36000" anchor="ctr"/>
                </a:tc>
                <a:tc>
                  <a:txBody>
                    <a:bodyPr/>
                    <a:lstStyle/>
                    <a:p>
                      <a:r>
                        <a:rPr lang="en-AU" sz="1050">
                          <a:latin typeface="RL2" panose="00000500000000000000" pitchFamily="50" charset="0"/>
                        </a:rPr>
                        <a:t>Player Wellbeing – Women’s Focussed</a:t>
                      </a:r>
                    </a:p>
                  </a:txBody>
                  <a:tcPr marL="54000" marR="36000" anchor="ctr"/>
                </a:tc>
                <a:tc>
                  <a:txBody>
                    <a:bodyPr/>
                    <a:lstStyle/>
                    <a:p>
                      <a:r>
                        <a:rPr lang="en-AU" sz="1050" dirty="0">
                          <a:latin typeface="RL2" panose="00000500000000000000" pitchFamily="50" charset="0"/>
                        </a:rPr>
                        <a:t>0411 823 438</a:t>
                      </a:r>
                    </a:p>
                    <a:p>
                      <a:r>
                        <a:rPr lang="en-AU" sz="1050" dirty="0">
                          <a:latin typeface="RL2" panose="00000500000000000000" pitchFamily="50" charset="0"/>
                          <a:hlinkClick r:id="rId6"/>
                        </a:rPr>
                        <a:t>dbrewin@nrl.com.au</a:t>
                      </a:r>
                      <a:endParaRPr lang="en-AU" sz="1050" dirty="0">
                        <a:latin typeface="RL2" panose="00000500000000000000" pitchFamily="50" charset="0"/>
                      </a:endParaRPr>
                    </a:p>
                  </a:txBody>
                  <a:tcPr marL="54000" marR="36000" anchor="ctr"/>
                </a:tc>
                <a:extLst>
                  <a:ext uri="{0D108BD9-81ED-4DB2-BD59-A6C34878D82A}">
                    <a16:rowId xmlns:a16="http://schemas.microsoft.com/office/drawing/2014/main" val="3398015171"/>
                  </a:ext>
                </a:extLst>
              </a:tr>
              <a:tr h="549064">
                <a:tc>
                  <a:txBody>
                    <a:bodyPr/>
                    <a:lstStyle/>
                    <a:p>
                      <a:r>
                        <a:rPr lang="en-AU" sz="1050" dirty="0">
                          <a:latin typeface="RL2" panose="00000500000000000000" pitchFamily="50" charset="0"/>
                        </a:rPr>
                        <a:t>Trish Walding</a:t>
                      </a:r>
                    </a:p>
                  </a:txBody>
                  <a:tcPr marL="54000" marR="36000" anchor="ctr"/>
                </a:tc>
                <a:tc>
                  <a:txBody>
                    <a:bodyPr/>
                    <a:lstStyle/>
                    <a:p>
                      <a:r>
                        <a:rPr lang="en-AU" sz="1050" dirty="0">
                          <a:latin typeface="RL2" panose="00000500000000000000" pitchFamily="50" charset="0"/>
                        </a:rPr>
                        <a:t>Qld Wellbeing Manager</a:t>
                      </a:r>
                    </a:p>
                  </a:txBody>
                  <a:tcPr marL="54000" marR="36000" anchor="ctr"/>
                </a:tc>
                <a:tc>
                  <a:txBody>
                    <a:bodyPr/>
                    <a:lstStyle/>
                    <a:p>
                      <a:r>
                        <a:rPr lang="en-AU" sz="1050" u="sng" dirty="0">
                          <a:solidFill>
                            <a:schemeClr val="tx1"/>
                          </a:solidFill>
                          <a:latin typeface="RL2" panose="00000500000000000000" pitchFamily="50" charset="0"/>
                          <a:hlinkClick r:id="rId7">
                            <a:extLst>
                              <a:ext uri="{A12FA001-AC4F-418D-AE19-62706E023703}">
                                <ahyp:hlinkClr xmlns:ahyp="http://schemas.microsoft.com/office/drawing/2018/hyperlinkcolor" val="tx"/>
                              </a:ext>
                            </a:extLst>
                          </a:hlinkClick>
                        </a:rPr>
                        <a:t>0448 890 021</a:t>
                      </a:r>
                    </a:p>
                    <a:p>
                      <a:r>
                        <a:rPr lang="en-AU" sz="1050" dirty="0">
                          <a:solidFill>
                            <a:srgbClr val="009E52"/>
                          </a:solidFill>
                          <a:latin typeface="RL2" panose="00000500000000000000" pitchFamily="50" charset="0"/>
                          <a:hlinkClick r:id="rId7">
                            <a:extLst>
                              <a:ext uri="{A12FA001-AC4F-418D-AE19-62706E023703}">
                                <ahyp:hlinkClr xmlns:ahyp="http://schemas.microsoft.com/office/drawing/2018/hyperlinkcolor" val="tx"/>
                              </a:ext>
                            </a:extLst>
                          </a:hlinkClick>
                        </a:rPr>
                        <a:t>t.walding@qrl.com.au</a:t>
                      </a:r>
                      <a:endParaRPr lang="en-AU" sz="1050" dirty="0">
                        <a:latin typeface="RL2" panose="00000500000000000000" pitchFamily="50" charset="0"/>
                      </a:endParaRPr>
                    </a:p>
                    <a:p>
                      <a:endParaRPr lang="en-AU" sz="1050" dirty="0">
                        <a:latin typeface="RL2" panose="00000500000000000000" pitchFamily="50" charset="0"/>
                      </a:endParaRPr>
                    </a:p>
                  </a:txBody>
                  <a:tcPr marL="54000" marR="36000" anchor="ctr"/>
                </a:tc>
                <a:extLst>
                  <a:ext uri="{0D108BD9-81ED-4DB2-BD59-A6C34878D82A}">
                    <a16:rowId xmlns:a16="http://schemas.microsoft.com/office/drawing/2014/main" val="131068387"/>
                  </a:ext>
                </a:extLst>
              </a:tr>
              <a:tr h="395326">
                <a:tc>
                  <a:txBody>
                    <a:bodyPr/>
                    <a:lstStyle/>
                    <a:p>
                      <a:r>
                        <a:rPr lang="en-AU" sz="1050" dirty="0">
                          <a:latin typeface="RL2" panose="00000500000000000000" pitchFamily="50" charset="0"/>
                        </a:rPr>
                        <a:t>Stephanie Clemmet</a:t>
                      </a:r>
                    </a:p>
                  </a:txBody>
                  <a:tcPr marL="54000" marR="36000" anchor="ctr"/>
                </a:tc>
                <a:tc>
                  <a:txBody>
                    <a:bodyPr/>
                    <a:lstStyle/>
                    <a:p>
                      <a:r>
                        <a:rPr lang="en-AU" sz="1050" dirty="0">
                          <a:latin typeface="RL2" panose="00000500000000000000" pitchFamily="50" charset="0"/>
                        </a:rPr>
                        <a:t>Psychologist – Psych &amp; Counselling</a:t>
                      </a:r>
                    </a:p>
                  </a:txBody>
                  <a:tcPr marL="54000" marR="36000" anchor="ctr"/>
                </a:tc>
                <a:tc>
                  <a:txBody>
                    <a:bodyPr/>
                    <a:lstStyle/>
                    <a:p>
                      <a:r>
                        <a:rPr lang="en-AU" sz="1050" dirty="0">
                          <a:latin typeface="RL2" panose="00000500000000000000" pitchFamily="50" charset="0"/>
                          <a:hlinkClick r:id="rId8"/>
                        </a:rPr>
                        <a:t>stephaniepsychology@outlook.com</a:t>
                      </a:r>
                      <a:endParaRPr lang="en-AU" sz="1050" dirty="0">
                        <a:latin typeface="RL2" panose="00000500000000000000" pitchFamily="50" charset="0"/>
                      </a:endParaRPr>
                    </a:p>
                    <a:p>
                      <a:r>
                        <a:rPr lang="en-AU" sz="1050" dirty="0">
                          <a:latin typeface="RL2" panose="00000500000000000000" pitchFamily="50" charset="0"/>
                        </a:rPr>
                        <a:t>0409 504 249</a:t>
                      </a:r>
                    </a:p>
                  </a:txBody>
                  <a:tcPr marL="54000" marR="36000" anchor="ctr"/>
                </a:tc>
                <a:extLst>
                  <a:ext uri="{0D108BD9-81ED-4DB2-BD59-A6C34878D82A}">
                    <a16:rowId xmlns:a16="http://schemas.microsoft.com/office/drawing/2014/main" val="1416348408"/>
                  </a:ext>
                </a:extLst>
              </a:tr>
              <a:tr h="322542">
                <a:tc>
                  <a:txBody>
                    <a:bodyPr/>
                    <a:lstStyle/>
                    <a:p>
                      <a:r>
                        <a:rPr lang="en-AU" sz="1050" dirty="0">
                          <a:latin typeface="RL2" panose="00000500000000000000" pitchFamily="50" charset="0"/>
                        </a:rPr>
                        <a:t>Amy Joscelyne</a:t>
                      </a:r>
                    </a:p>
                  </a:txBody>
                  <a:tcPr marL="54000" marR="36000" anchor="ctr"/>
                </a:tc>
                <a:tc>
                  <a:txBody>
                    <a:bodyPr/>
                    <a:lstStyle/>
                    <a:p>
                      <a:r>
                        <a:rPr lang="en-AU" sz="1050" dirty="0">
                          <a:latin typeface="RL2" panose="00000500000000000000" pitchFamily="50" charset="0"/>
                        </a:rPr>
                        <a:t>Clin Psych &amp; Research</a:t>
                      </a:r>
                    </a:p>
                  </a:txBody>
                  <a:tcPr marL="54000" marR="36000" anchor="ctr"/>
                </a:tc>
                <a:tc>
                  <a:txBody>
                    <a:bodyPr/>
                    <a:lstStyle/>
                    <a:p>
                      <a:r>
                        <a:rPr lang="en-AU" sz="1050" dirty="0">
                          <a:latin typeface="RL2" panose="00000500000000000000" pitchFamily="50" charset="0"/>
                          <a:hlinkClick r:id="rId9"/>
                        </a:rPr>
                        <a:t>ameliajoscelyne@gmail.com</a:t>
                      </a:r>
                      <a:endParaRPr lang="en-AU" sz="1050" dirty="0">
                        <a:latin typeface="RL2" panose="00000500000000000000" pitchFamily="50" charset="0"/>
                      </a:endParaRPr>
                    </a:p>
                    <a:p>
                      <a:endParaRPr lang="en-AU" sz="1050" dirty="0">
                        <a:latin typeface="RL2" panose="00000500000000000000" pitchFamily="50" charset="0"/>
                      </a:endParaRPr>
                    </a:p>
                    <a:p>
                      <a:endParaRPr lang="en-AU" sz="1050" dirty="0">
                        <a:latin typeface="RL2" panose="00000500000000000000" pitchFamily="50" charset="0"/>
                      </a:endParaRPr>
                    </a:p>
                  </a:txBody>
                  <a:tcPr marL="54000" marR="36000" anchor="ctr"/>
                </a:tc>
                <a:extLst>
                  <a:ext uri="{0D108BD9-81ED-4DB2-BD59-A6C34878D82A}">
                    <a16:rowId xmlns:a16="http://schemas.microsoft.com/office/drawing/2014/main" val="148760444"/>
                  </a:ext>
                </a:extLst>
              </a:tr>
              <a:tr h="395326">
                <a:tc>
                  <a:txBody>
                    <a:bodyPr/>
                    <a:lstStyle/>
                    <a:p>
                      <a:r>
                        <a:rPr lang="en-AU" sz="1050">
                          <a:latin typeface="RL2" panose="00000500000000000000" pitchFamily="50" charset="0"/>
                        </a:rPr>
                        <a:t>Steve Johnson</a:t>
                      </a:r>
                    </a:p>
                  </a:txBody>
                  <a:tcPr marL="54000" marR="36000" anchor="ctr"/>
                </a:tc>
                <a:tc>
                  <a:txBody>
                    <a:bodyPr/>
                    <a:lstStyle/>
                    <a:p>
                      <a:r>
                        <a:rPr lang="en-AU" sz="1050">
                          <a:latin typeface="RL2" panose="00000500000000000000" pitchFamily="50" charset="0"/>
                        </a:rPr>
                        <a:t>Elite Athlete Wellbeing Expert</a:t>
                      </a:r>
                    </a:p>
                  </a:txBody>
                  <a:tcPr marL="54000" marR="36000" anchor="ctr"/>
                </a:tc>
                <a:tc>
                  <a:txBody>
                    <a:bodyPr/>
                    <a:lstStyle/>
                    <a:p>
                      <a:r>
                        <a:rPr lang="en-AU" sz="1050">
                          <a:latin typeface="RL2" panose="00000500000000000000" pitchFamily="50" charset="0"/>
                        </a:rPr>
                        <a:t>0417411828</a:t>
                      </a:r>
                    </a:p>
                    <a:p>
                      <a:r>
                        <a:rPr lang="en-AU" sz="1050">
                          <a:latin typeface="RL2" panose="00000500000000000000" pitchFamily="50" charset="0"/>
                          <a:hlinkClick r:id="rId10"/>
                        </a:rPr>
                        <a:t>steve@wellbeingscienceinstitute.com</a:t>
                      </a:r>
                      <a:endParaRPr lang="en-AU" sz="1050">
                        <a:latin typeface="RL2" panose="00000500000000000000" pitchFamily="50" charset="0"/>
                      </a:endParaRPr>
                    </a:p>
                  </a:txBody>
                  <a:tcPr marL="54000" marR="36000" anchor="ctr"/>
                </a:tc>
                <a:extLst>
                  <a:ext uri="{0D108BD9-81ED-4DB2-BD59-A6C34878D82A}">
                    <a16:rowId xmlns:a16="http://schemas.microsoft.com/office/drawing/2014/main" val="3866218767"/>
                  </a:ext>
                </a:extLst>
              </a:tr>
              <a:tr h="395326">
                <a:tc>
                  <a:txBody>
                    <a:bodyPr/>
                    <a:lstStyle/>
                    <a:p>
                      <a:r>
                        <a:rPr lang="en-AU" sz="1050">
                          <a:latin typeface="RL2" panose="00000500000000000000" pitchFamily="50" charset="0"/>
                        </a:rPr>
                        <a:t>Nick Esposito</a:t>
                      </a:r>
                    </a:p>
                  </a:txBody>
                  <a:tcPr marL="54000" marR="36000" anchor="ctr"/>
                </a:tc>
                <a:tc>
                  <a:txBody>
                    <a:bodyPr/>
                    <a:lstStyle/>
                    <a:p>
                      <a:r>
                        <a:rPr lang="en-AU" sz="1050">
                          <a:latin typeface="RL2" panose="00000500000000000000" pitchFamily="50" charset="0"/>
                        </a:rPr>
                        <a:t>Administration Support</a:t>
                      </a:r>
                    </a:p>
                  </a:txBody>
                  <a:tcPr marL="54000" marR="36000" anchor="ctr"/>
                </a:tc>
                <a:tc>
                  <a:txBody>
                    <a:bodyPr/>
                    <a:lstStyle/>
                    <a:p>
                      <a:r>
                        <a:rPr lang="en-AU" sz="1050">
                          <a:latin typeface="RL2" panose="00000500000000000000" pitchFamily="50" charset="0"/>
                        </a:rPr>
                        <a:t>0466 494 030</a:t>
                      </a:r>
                    </a:p>
                    <a:p>
                      <a:r>
                        <a:rPr lang="en-AU" sz="1050">
                          <a:latin typeface="RL2" panose="00000500000000000000" pitchFamily="50" charset="0"/>
                          <a:hlinkClick r:id="rId11"/>
                        </a:rPr>
                        <a:t>nesposito@nrl.com.au</a:t>
                      </a:r>
                      <a:endParaRPr lang="en-AU" sz="1050">
                        <a:latin typeface="RL2" panose="00000500000000000000" pitchFamily="50" charset="0"/>
                      </a:endParaRPr>
                    </a:p>
                  </a:txBody>
                  <a:tcPr marL="54000" marR="36000" anchor="ctr"/>
                </a:tc>
                <a:extLst>
                  <a:ext uri="{0D108BD9-81ED-4DB2-BD59-A6C34878D82A}">
                    <a16:rowId xmlns:a16="http://schemas.microsoft.com/office/drawing/2014/main" val="1783693844"/>
                  </a:ext>
                </a:extLst>
              </a:tr>
              <a:tr h="549064">
                <a:tc>
                  <a:txBody>
                    <a:bodyPr/>
                    <a:lstStyle/>
                    <a:p>
                      <a:r>
                        <a:rPr lang="en-AU" sz="1050" dirty="0">
                          <a:latin typeface="RL2" panose="00000500000000000000" pitchFamily="50" charset="0"/>
                        </a:rPr>
                        <a:t>Rebecca Cook</a:t>
                      </a:r>
                    </a:p>
                  </a:txBody>
                  <a:tcPr marL="54000" marR="36000" anchor="ctr"/>
                </a:tc>
                <a:tc>
                  <a:txBody>
                    <a:bodyPr/>
                    <a:lstStyle/>
                    <a:p>
                      <a:r>
                        <a:rPr lang="en-AU" sz="1050" dirty="0">
                          <a:latin typeface="RL2" panose="00000500000000000000" pitchFamily="50" charset="0"/>
                        </a:rPr>
                        <a:t>Careers Programs Manager</a:t>
                      </a:r>
                    </a:p>
                  </a:txBody>
                  <a:tcPr marL="54000" marR="36000" anchor="ctr"/>
                </a:tc>
                <a:tc>
                  <a:txBody>
                    <a:bodyPr/>
                    <a:lstStyle/>
                    <a:p>
                      <a:r>
                        <a:rPr lang="en-AU" sz="1050" dirty="0">
                          <a:latin typeface="RL2" panose="00000500000000000000" pitchFamily="50" charset="0"/>
                        </a:rPr>
                        <a:t>0411 449 254</a:t>
                      </a:r>
                    </a:p>
                    <a:p>
                      <a:r>
                        <a:rPr lang="en-AU" sz="1050" dirty="0">
                          <a:latin typeface="RL2" panose="00000500000000000000" pitchFamily="50" charset="0"/>
                          <a:hlinkClick r:id="rId12"/>
                        </a:rPr>
                        <a:t>bcook@nrl.com.au</a:t>
                      </a:r>
                      <a:endParaRPr lang="en-AU" sz="1050" dirty="0">
                        <a:latin typeface="RL2" panose="00000500000000000000" pitchFamily="50" charset="0"/>
                      </a:endParaRPr>
                    </a:p>
                    <a:p>
                      <a:endParaRPr lang="en-AU" sz="1050" dirty="0">
                        <a:latin typeface="RL2" panose="00000500000000000000" pitchFamily="50" charset="0"/>
                      </a:endParaRPr>
                    </a:p>
                  </a:txBody>
                  <a:tcPr marL="54000" marR="36000" anchor="ctr"/>
                </a:tc>
                <a:extLst>
                  <a:ext uri="{0D108BD9-81ED-4DB2-BD59-A6C34878D82A}">
                    <a16:rowId xmlns:a16="http://schemas.microsoft.com/office/drawing/2014/main" val="644951619"/>
                  </a:ext>
                </a:extLst>
              </a:tr>
              <a:tr h="395326">
                <a:tc>
                  <a:txBody>
                    <a:bodyPr/>
                    <a:lstStyle/>
                    <a:p>
                      <a:r>
                        <a:rPr lang="en-AU" sz="1050" dirty="0">
                          <a:latin typeface="RL2" panose="00000500000000000000" pitchFamily="50" charset="0"/>
                        </a:rPr>
                        <a:t>Cliff Thompson</a:t>
                      </a:r>
                    </a:p>
                  </a:txBody>
                  <a:tcPr marL="54000" marR="36000" anchor="ctr"/>
                </a:tc>
                <a:tc>
                  <a:txBody>
                    <a:bodyPr/>
                    <a:lstStyle/>
                    <a:p>
                      <a:r>
                        <a:rPr lang="en-AU" sz="1050" dirty="0">
                          <a:latin typeface="RL2" panose="00000500000000000000" pitchFamily="50" charset="0"/>
                        </a:rPr>
                        <a:t>NZ Wellbeing Manager</a:t>
                      </a:r>
                    </a:p>
                  </a:txBody>
                  <a:tcPr marL="54000" marR="36000" anchor="ctr"/>
                </a:tc>
                <a:tc>
                  <a:txBody>
                    <a:bodyPr/>
                    <a:lstStyle/>
                    <a:p>
                      <a:r>
                        <a:rPr lang="en-AU" sz="1050" dirty="0">
                          <a:latin typeface="RL2" panose="00000500000000000000" pitchFamily="50" charset="0"/>
                          <a:hlinkClick r:id="rId13"/>
                        </a:rPr>
                        <a:t>Cliff.Thompson@nzrl.co.nz</a:t>
                      </a:r>
                      <a:endParaRPr lang="en-AU" sz="1050" dirty="0">
                        <a:latin typeface="RL2" panose="00000500000000000000" pitchFamily="50" charset="0"/>
                      </a:endParaRPr>
                    </a:p>
                    <a:p>
                      <a:r>
                        <a:rPr lang="en-AU" sz="1050" dirty="0">
                          <a:latin typeface="RL2" panose="00000500000000000000" pitchFamily="50" charset="0"/>
                        </a:rPr>
                        <a:t>+64 21 059 1166</a:t>
                      </a:r>
                    </a:p>
                  </a:txBody>
                  <a:tcPr marL="54000" marR="36000" anchor="ctr"/>
                </a:tc>
                <a:extLst>
                  <a:ext uri="{0D108BD9-81ED-4DB2-BD59-A6C34878D82A}">
                    <a16:rowId xmlns:a16="http://schemas.microsoft.com/office/drawing/2014/main" val="1816616614"/>
                  </a:ext>
                </a:extLst>
              </a:tr>
              <a:tr h="395326">
                <a:tc>
                  <a:txBody>
                    <a:bodyPr/>
                    <a:lstStyle/>
                    <a:p>
                      <a:r>
                        <a:rPr lang="en-AU" sz="1050">
                          <a:latin typeface="RL2" panose="00000500000000000000" pitchFamily="50" charset="0"/>
                        </a:rPr>
                        <a:t>Tony McFadyen</a:t>
                      </a:r>
                    </a:p>
                  </a:txBody>
                  <a:tcPr marL="54000" marR="36000" anchor="ctr"/>
                </a:tc>
                <a:tc>
                  <a:txBody>
                    <a:bodyPr/>
                    <a:lstStyle/>
                    <a:p>
                      <a:r>
                        <a:rPr lang="en-AU" sz="1050" dirty="0">
                          <a:latin typeface="RL2" panose="00000500000000000000" pitchFamily="50" charset="0"/>
                        </a:rPr>
                        <a:t>VET </a:t>
                      </a:r>
                      <a:r>
                        <a:rPr lang="en-AU" sz="1050" dirty="0" err="1">
                          <a:latin typeface="RL2" panose="00000500000000000000" pitchFamily="50" charset="0"/>
                        </a:rPr>
                        <a:t>CareerWise</a:t>
                      </a:r>
                      <a:r>
                        <a:rPr lang="en-AU" sz="1050" dirty="0">
                          <a:latin typeface="RL2" panose="00000500000000000000" pitchFamily="50" charset="0"/>
                        </a:rPr>
                        <a:t> Program</a:t>
                      </a:r>
                    </a:p>
                  </a:txBody>
                  <a:tcPr marL="54000" marR="36000" anchor="ctr"/>
                </a:tc>
                <a:tc>
                  <a:txBody>
                    <a:bodyPr/>
                    <a:lstStyle/>
                    <a:p>
                      <a:r>
                        <a:rPr lang="en-AU" sz="1050" dirty="0">
                          <a:latin typeface="RL2" panose="00000500000000000000" pitchFamily="50" charset="0"/>
                        </a:rPr>
                        <a:t>0417 978 644</a:t>
                      </a:r>
                    </a:p>
                    <a:p>
                      <a:r>
                        <a:rPr lang="en-AU" sz="1050" dirty="0">
                          <a:latin typeface="RL2" panose="00000500000000000000" pitchFamily="50" charset="0"/>
                          <a:hlinkClick r:id="rId14"/>
                        </a:rPr>
                        <a:t>tmcfadyen@nrl.com.au</a:t>
                      </a:r>
                      <a:endParaRPr lang="en-AU" sz="1050" dirty="0">
                        <a:latin typeface="RL2" panose="00000500000000000000" pitchFamily="50" charset="0"/>
                      </a:endParaRPr>
                    </a:p>
                  </a:txBody>
                  <a:tcPr marL="54000" marR="36000" anchor="ctr"/>
                </a:tc>
                <a:extLst>
                  <a:ext uri="{0D108BD9-81ED-4DB2-BD59-A6C34878D82A}">
                    <a16:rowId xmlns:a16="http://schemas.microsoft.com/office/drawing/2014/main" val="2333810984"/>
                  </a:ext>
                </a:extLst>
              </a:tr>
            </a:tbl>
          </a:graphicData>
        </a:graphic>
      </p:graphicFrame>
    </p:spTree>
    <p:custDataLst>
      <p:tags r:id="rId1"/>
    </p:custDataLst>
    <p:extLst>
      <p:ext uri="{BB962C8B-B14F-4D97-AF65-F5344CB8AC3E}">
        <p14:creationId xmlns:p14="http://schemas.microsoft.com/office/powerpoint/2010/main" val="198757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E37A-3933-3045-8554-0695A20383B3}"/>
              </a:ext>
            </a:extLst>
          </p:cNvPr>
          <p:cNvSpPr>
            <a:spLocks noGrp="1"/>
          </p:cNvSpPr>
          <p:nvPr>
            <p:ph type="ctrTitle"/>
          </p:nvPr>
        </p:nvSpPr>
        <p:spPr>
          <a:xfrm>
            <a:off x="704265" y="689627"/>
            <a:ext cx="5449470" cy="5547245"/>
          </a:xfrm>
        </p:spPr>
        <p:txBody>
          <a:bodyPr/>
          <a:lstStyle/>
          <a:p>
            <a:pPr algn="ctr"/>
            <a:r>
              <a:rPr lang="en-US" sz="3999" dirty="0">
                <a:latin typeface="RL2 Black"/>
                <a:cs typeface="Heebo ExtraBold"/>
              </a:rPr>
              <a:t>FUNDING MODEL &amp; MINIMUM STANDARDS</a:t>
            </a:r>
            <a:br>
              <a:rPr lang="en-US" sz="3999" dirty="0">
                <a:latin typeface="RL2 Black"/>
                <a:cs typeface="Heebo ExtraBold"/>
              </a:rPr>
            </a:br>
            <a:br>
              <a:rPr lang="en-US" sz="3999" dirty="0">
                <a:latin typeface="RL2 Black"/>
                <a:cs typeface="Heebo ExtraBold"/>
              </a:rPr>
            </a:br>
            <a:r>
              <a:rPr lang="en-US" sz="3999" dirty="0">
                <a:latin typeface="RL2 Black"/>
                <a:cs typeface="Heebo ExtraBold"/>
              </a:rPr>
              <a:t>Draft 2024</a:t>
            </a:r>
            <a:br>
              <a:rPr lang="en-US" sz="3999" dirty="0">
                <a:latin typeface="RL2 Black"/>
                <a:cs typeface="Heebo ExtraBold"/>
              </a:rPr>
            </a:br>
            <a:r>
              <a:rPr lang="en-US" sz="3999" dirty="0">
                <a:latin typeface="RL2 Black"/>
                <a:cs typeface="Heebo ExtraBold"/>
              </a:rPr>
              <a:t>15.11.23</a:t>
            </a:r>
          </a:p>
        </p:txBody>
      </p:sp>
      <p:sp>
        <p:nvSpPr>
          <p:cNvPr id="3" name="Slide Number Placeholder 2">
            <a:extLst>
              <a:ext uri="{FF2B5EF4-FFF2-40B4-BE49-F238E27FC236}">
                <a16:creationId xmlns:a16="http://schemas.microsoft.com/office/drawing/2014/main" id="{6B45BFFE-D9CF-524F-B166-DE8006F4ED64}"/>
              </a:ext>
            </a:extLst>
          </p:cNvPr>
          <p:cNvSpPr>
            <a:spLocks noGrp="1"/>
          </p:cNvSpPr>
          <p:nvPr>
            <p:ph type="sldNum" sz="quarter" idx="12"/>
          </p:nvPr>
        </p:nvSpPr>
        <p:spPr/>
        <p:txBody>
          <a:bodyPr/>
          <a:lstStyle/>
          <a:p>
            <a:pPr defTabSz="914217"/>
            <a:fld id="{D4587F19-37F1-9F4C-926F-ACF2AA4CC61A}" type="slidenum">
              <a:rPr lang="en-US" sz="800">
                <a:solidFill>
                  <a:schemeClr val="bg1"/>
                </a:solidFill>
              </a:rPr>
              <a:pPr defTabSz="914217"/>
              <a:t>3</a:t>
            </a:fld>
            <a:endParaRPr lang="en-US" sz="800">
              <a:solidFill>
                <a:schemeClr val="bg1"/>
              </a:solidFill>
            </a:endParaRPr>
          </a:p>
        </p:txBody>
      </p:sp>
    </p:spTree>
    <p:custDataLst>
      <p:tags r:id="rId1"/>
    </p:custDataLst>
    <p:extLst>
      <p:ext uri="{BB962C8B-B14F-4D97-AF65-F5344CB8AC3E}">
        <p14:creationId xmlns:p14="http://schemas.microsoft.com/office/powerpoint/2010/main" val="377252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D9F56357-901F-4DB8-97DB-B2318984937C}"/>
              </a:ext>
            </a:extLst>
          </p:cNvPr>
          <p:cNvSpPr>
            <a:spLocks noGrp="1"/>
          </p:cNvSpPr>
          <p:nvPr>
            <p:ph type="sldNum" sz="quarter" idx="12"/>
          </p:nvPr>
        </p:nvSpPr>
        <p:spPr>
          <a:xfrm>
            <a:off x="11679676" y="6302373"/>
            <a:ext cx="385323"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587F19-37F1-9F4C-926F-ACF2AA4CC61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A4B0071-4EB5-4C31-8D33-D677BF604B1C}"/>
              </a:ext>
            </a:extLst>
          </p:cNvPr>
          <p:cNvSpPr txBox="1">
            <a:spLocks/>
          </p:cNvSpPr>
          <p:nvPr/>
        </p:nvSpPr>
        <p:spPr>
          <a:xfrm>
            <a:off x="164177" y="1219634"/>
            <a:ext cx="6652538" cy="601368"/>
          </a:xfrm>
          <a:prstGeom prst="rect">
            <a:avLst/>
          </a:prstGeom>
        </p:spPr>
        <p:txBody>
          <a:bodyPr anchor="ctr"/>
          <a:lstStyle>
            <a:lvl1pPr algn="l" defTabSz="914400" rtl="0" eaLnBrk="1" latinLnBrk="0" hangingPunct="1">
              <a:lnSpc>
                <a:spcPct val="90000"/>
              </a:lnSpc>
              <a:spcBef>
                <a:spcPct val="0"/>
              </a:spcBef>
              <a:buNone/>
              <a:defRPr sz="1600" b="0" i="0" kern="1200">
                <a:solidFill>
                  <a:schemeClr val="tx1"/>
                </a:solidFill>
                <a:latin typeface="RL2" pitchFamily="2" charset="77"/>
                <a:ea typeface="+mj-ea"/>
                <a:cs typeface="Heebo"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RL2" pitchFamily="2" charset="77"/>
                <a:ea typeface="+mj-ea"/>
                <a:cs typeface="Heebo" pitchFamily="2" charset="-79"/>
              </a:rPr>
              <a:t>Wellbeing &amp; Education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RL2" pitchFamily="2" charset="77"/>
                <a:ea typeface="+mj-ea"/>
                <a:cs typeface="Heebo" pitchFamily="2" charset="-79"/>
              </a:rPr>
              <a:t>MINIMUM STANDARDS 2024</a:t>
            </a:r>
          </a:p>
        </p:txBody>
      </p:sp>
      <p:graphicFrame>
        <p:nvGraphicFramePr>
          <p:cNvPr id="8" name="Table 7">
            <a:extLst>
              <a:ext uri="{FF2B5EF4-FFF2-40B4-BE49-F238E27FC236}">
                <a16:creationId xmlns:a16="http://schemas.microsoft.com/office/drawing/2014/main" id="{0657356D-A78C-4CDC-9EA5-D42A2BE610AD}"/>
              </a:ext>
            </a:extLst>
          </p:cNvPr>
          <p:cNvGraphicFramePr>
            <a:graphicFrameLocks noGrp="1"/>
          </p:cNvGraphicFramePr>
          <p:nvPr>
            <p:extLst>
              <p:ext uri="{D42A27DB-BD31-4B8C-83A1-F6EECF244321}">
                <p14:modId xmlns:p14="http://schemas.microsoft.com/office/powerpoint/2010/main" val="1280076258"/>
              </p:ext>
            </p:extLst>
          </p:nvPr>
        </p:nvGraphicFramePr>
        <p:xfrm>
          <a:off x="164177" y="1906757"/>
          <a:ext cx="6529645" cy="7715726"/>
        </p:xfrm>
        <a:graphic>
          <a:graphicData uri="http://schemas.openxmlformats.org/drawingml/2006/table">
            <a:tbl>
              <a:tblPr>
                <a:tableStyleId>{5C22544A-7EE6-4342-B048-85BDC9FD1C3A}</a:tableStyleId>
              </a:tblPr>
              <a:tblGrid>
                <a:gridCol w="2441287">
                  <a:extLst>
                    <a:ext uri="{9D8B030D-6E8A-4147-A177-3AD203B41FA5}">
                      <a16:colId xmlns:a16="http://schemas.microsoft.com/office/drawing/2014/main" val="2283734371"/>
                    </a:ext>
                  </a:extLst>
                </a:gridCol>
                <a:gridCol w="419583">
                  <a:extLst>
                    <a:ext uri="{9D8B030D-6E8A-4147-A177-3AD203B41FA5}">
                      <a16:colId xmlns:a16="http://schemas.microsoft.com/office/drawing/2014/main" val="1364078911"/>
                    </a:ext>
                  </a:extLst>
                </a:gridCol>
                <a:gridCol w="442892">
                  <a:extLst>
                    <a:ext uri="{9D8B030D-6E8A-4147-A177-3AD203B41FA5}">
                      <a16:colId xmlns:a16="http://schemas.microsoft.com/office/drawing/2014/main" val="2062707313"/>
                    </a:ext>
                  </a:extLst>
                </a:gridCol>
                <a:gridCol w="450662">
                  <a:extLst>
                    <a:ext uri="{9D8B030D-6E8A-4147-A177-3AD203B41FA5}">
                      <a16:colId xmlns:a16="http://schemas.microsoft.com/office/drawing/2014/main" val="3544887284"/>
                    </a:ext>
                  </a:extLst>
                </a:gridCol>
                <a:gridCol w="450662">
                  <a:extLst>
                    <a:ext uri="{9D8B030D-6E8A-4147-A177-3AD203B41FA5}">
                      <a16:colId xmlns:a16="http://schemas.microsoft.com/office/drawing/2014/main" val="650258895"/>
                    </a:ext>
                  </a:extLst>
                </a:gridCol>
                <a:gridCol w="536133">
                  <a:extLst>
                    <a:ext uri="{9D8B030D-6E8A-4147-A177-3AD203B41FA5}">
                      <a16:colId xmlns:a16="http://schemas.microsoft.com/office/drawing/2014/main" val="1577995475"/>
                    </a:ext>
                  </a:extLst>
                </a:gridCol>
                <a:gridCol w="460800">
                  <a:extLst>
                    <a:ext uri="{9D8B030D-6E8A-4147-A177-3AD203B41FA5}">
                      <a16:colId xmlns:a16="http://schemas.microsoft.com/office/drawing/2014/main" val="3336727164"/>
                    </a:ext>
                  </a:extLst>
                </a:gridCol>
                <a:gridCol w="380731">
                  <a:extLst>
                    <a:ext uri="{9D8B030D-6E8A-4147-A177-3AD203B41FA5}">
                      <a16:colId xmlns:a16="http://schemas.microsoft.com/office/drawing/2014/main" val="3443829648"/>
                    </a:ext>
                  </a:extLst>
                </a:gridCol>
                <a:gridCol w="442895">
                  <a:extLst>
                    <a:ext uri="{9D8B030D-6E8A-4147-A177-3AD203B41FA5}">
                      <a16:colId xmlns:a16="http://schemas.microsoft.com/office/drawing/2014/main" val="1836365523"/>
                    </a:ext>
                  </a:extLst>
                </a:gridCol>
                <a:gridCol w="504000">
                  <a:extLst>
                    <a:ext uri="{9D8B030D-6E8A-4147-A177-3AD203B41FA5}">
                      <a16:colId xmlns:a16="http://schemas.microsoft.com/office/drawing/2014/main" val="1103581348"/>
                    </a:ext>
                  </a:extLst>
                </a:gridCol>
              </a:tblGrid>
              <a:tr h="340495">
                <a:tc>
                  <a:txBody>
                    <a:bodyPr/>
                    <a:lstStyle/>
                    <a:p>
                      <a:pPr algn="l"/>
                      <a:r>
                        <a:rPr lang="en-AU" sz="950" b="1">
                          <a:solidFill>
                            <a:schemeClr val="tx1"/>
                          </a:solidFill>
                          <a:latin typeface="RL2" panose="00000500000000000000" pitchFamily="50" charset="0"/>
                        </a:rPr>
                        <a:t>Activity</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dirty="0">
                          <a:solidFill>
                            <a:schemeClr val="tx1"/>
                          </a:solidFill>
                          <a:latin typeface="RL2" panose="00000500000000000000" pitchFamily="50" charset="0"/>
                        </a:rPr>
                        <a:t>U16s</a:t>
                      </a:r>
                    </a:p>
                    <a:p>
                      <a:pPr algn="ctr"/>
                      <a:r>
                        <a:rPr lang="en-AU" sz="950" b="1" dirty="0">
                          <a:solidFill>
                            <a:schemeClr val="tx1"/>
                          </a:solidFill>
                          <a:latin typeface="RL2" panose="00000500000000000000" pitchFamily="50" charset="0"/>
                        </a:rPr>
                        <a:t>U17s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U18s</a:t>
                      </a:r>
                    </a:p>
                    <a:p>
                      <a:pPr algn="ctr"/>
                      <a:r>
                        <a:rPr lang="en-AU" sz="950" b="1">
                          <a:solidFill>
                            <a:schemeClr val="tx1"/>
                          </a:solidFill>
                          <a:latin typeface="RL2" panose="00000500000000000000" pitchFamily="50" charset="0"/>
                        </a:rPr>
                        <a:t>U19s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U20s</a:t>
                      </a:r>
                    </a:p>
                    <a:p>
                      <a:pPr algn="ctr"/>
                      <a:r>
                        <a:rPr lang="en-AU" sz="950" b="1">
                          <a:solidFill>
                            <a:schemeClr val="tx1"/>
                          </a:solidFill>
                          <a:latin typeface="RL2" panose="00000500000000000000" pitchFamily="50" charset="0"/>
                        </a:rPr>
                        <a:t>U21s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State Cup</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HNWP</a:t>
                      </a:r>
                    </a:p>
                    <a:p>
                      <a:pPr algn="ctr"/>
                      <a:r>
                        <a:rPr lang="en-AU" sz="950" b="1">
                          <a:solidFill>
                            <a:schemeClr val="tx1"/>
                          </a:solidFill>
                          <a:latin typeface="RL2" panose="00000500000000000000" pitchFamily="50" charset="0"/>
                        </a:rPr>
                        <a:t>BHPWP</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Rookies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NRL</a:t>
                      </a:r>
                    </a:p>
                    <a:p>
                      <a:pPr algn="ctr"/>
                      <a:r>
                        <a:rPr lang="en-AU" sz="950" b="1">
                          <a:solidFill>
                            <a:schemeClr val="tx1"/>
                          </a:solidFill>
                          <a:latin typeface="RL2" panose="00000500000000000000" pitchFamily="50" charset="0"/>
                        </a:rPr>
                        <a:t>NRLW</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NRL </a:t>
                      </a:r>
                    </a:p>
                    <a:p>
                      <a:pPr algn="ctr"/>
                      <a:r>
                        <a:rPr lang="en-AU" sz="950" b="1">
                          <a:solidFill>
                            <a:schemeClr val="tx1"/>
                          </a:solidFill>
                          <a:latin typeface="RL2" panose="00000500000000000000" pitchFamily="50" charset="0"/>
                        </a:rPr>
                        <a:t>28+</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Staff</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4466219"/>
                  </a:ext>
                </a:extLst>
              </a:tr>
              <a:tr h="211107">
                <a:tc gridSpan="10">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50" b="1" i="0" u="none" strike="noStrike">
                          <a:solidFill>
                            <a:schemeClr val="bg1"/>
                          </a:solidFill>
                          <a:effectLst/>
                          <a:latin typeface="RL2" panose="00000500000000000000" pitchFamily="50" charset="0"/>
                        </a:rPr>
                        <a:t>MANDATORY EDUCATION</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950972145"/>
                  </a:ext>
                </a:extLst>
              </a:tr>
              <a:tr h="211107">
                <a:tc>
                  <a:txBody>
                    <a:bodyPr/>
                    <a:lstStyle/>
                    <a:p>
                      <a:pPr marL="0" indent="0">
                        <a:buFont typeface="Arial" panose="020B0604020202020204" pitchFamily="34" charset="0"/>
                        <a:buNone/>
                      </a:pPr>
                      <a:r>
                        <a:rPr lang="en-AU" sz="950" dirty="0" err="1">
                          <a:latin typeface="RL2" panose="00000500000000000000" pitchFamily="50" charset="0"/>
                        </a:rPr>
                        <a:t>CareerWise</a:t>
                      </a:r>
                      <a:r>
                        <a:rPr lang="en-AU" sz="950" dirty="0">
                          <a:latin typeface="RL2" panose="00000500000000000000" pitchFamily="50" charset="0"/>
                        </a:rPr>
                        <a:t> Workshop</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10212702"/>
                  </a:ext>
                </a:extLst>
              </a:tr>
              <a:tr h="21110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50" b="0" i="0" u="none" strike="noStrike" dirty="0">
                          <a:solidFill>
                            <a:srgbClr val="000000"/>
                          </a:solidFill>
                          <a:effectLst/>
                          <a:latin typeface="RL2" panose="00000500000000000000" pitchFamily="50" charset="0"/>
                        </a:rPr>
                        <a:t>Junior Responsibility &amp; Anti Doping</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101735924"/>
                  </a:ext>
                </a:extLst>
              </a:tr>
              <a:tr h="21110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50" b="0" i="0" u="none" strike="noStrike" dirty="0">
                          <a:solidFill>
                            <a:srgbClr val="000000"/>
                          </a:solidFill>
                          <a:effectLst/>
                          <a:latin typeface="RL2" panose="00000500000000000000" pitchFamily="50" charset="0"/>
                        </a:rPr>
                        <a:t>Concussion (by medical staff only)</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1109457532"/>
                  </a:ext>
                </a:extLst>
              </a:tr>
              <a:tr h="0">
                <a:tc>
                  <a:txBody>
                    <a:bodyPr/>
                    <a:lstStyle/>
                    <a:p>
                      <a:pPr marL="0" indent="0">
                        <a:buFont typeface="Arial" panose="020B0604020202020204" pitchFamily="34" charset="0"/>
                        <a:buNone/>
                      </a:pPr>
                      <a:r>
                        <a:rPr lang="en-AU" sz="950" dirty="0">
                          <a:latin typeface="RL2" panose="00000500000000000000" pitchFamily="50" charset="0"/>
                        </a:rPr>
                        <a:t>Wellbeing (Club Choice e.g. Be Real)</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26972367"/>
                  </a:ext>
                </a:extLst>
              </a:tr>
              <a:tr h="21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Junior Compliance QUIZ </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3640236874"/>
                  </a:ext>
                </a:extLst>
              </a:tr>
              <a:tr h="223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Junior Conduct &amp; Concussion Module</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74986046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Senior Responsibility &amp; Anti Doping</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225508129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Concussion &amp; Anti Doping (by medical staff) </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762249310"/>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Snr Wellbeing &amp; Mental Health Session/s</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66697940"/>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Snr Counselling &amp; Education Info Session</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441487154"/>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Senior Compliance Quiz</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994876207"/>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Senior Conduct &amp; Concussion Module</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443027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Rookie LLN Assessment</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2425008"/>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Rookie Camp</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9491588"/>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Rookie Responsibility Quiz</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54885031"/>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Finance 1:1 Intro &amp; Health Check – PIVOT</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69044779"/>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Introduction to Psych Support  Services</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26815324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Concussion &amp; Anti Doping (medical staff)</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4146008386"/>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Criminal </a:t>
                      </a:r>
                      <a:r>
                        <a:rPr lang="en-AU" sz="950" b="0" i="0" u="none" strike="noStrike" dirty="0" err="1">
                          <a:solidFill>
                            <a:srgbClr val="000000"/>
                          </a:solidFill>
                          <a:effectLst/>
                          <a:latin typeface="RL2" panose="00000500000000000000" pitchFamily="50" charset="0"/>
                        </a:rPr>
                        <a:t>Assoc’n</a:t>
                      </a:r>
                      <a:r>
                        <a:rPr lang="en-AU" sz="950" b="0" i="0" u="none" strike="noStrike" dirty="0">
                          <a:solidFill>
                            <a:srgbClr val="000000"/>
                          </a:solidFill>
                          <a:effectLst/>
                          <a:latin typeface="RL2" panose="00000500000000000000" pitchFamily="50" charset="0"/>
                        </a:rPr>
                        <a:t>  (Jeff Morgan, Dean </a:t>
                      </a:r>
                      <a:r>
                        <a:rPr lang="en-AU" sz="950" b="0" i="0" u="none" strike="noStrike" dirty="0" err="1">
                          <a:solidFill>
                            <a:srgbClr val="000000"/>
                          </a:solidFill>
                          <a:effectLst/>
                          <a:latin typeface="RL2" panose="00000500000000000000" pitchFamily="50" charset="0"/>
                        </a:rPr>
                        <a:t>Widd</a:t>
                      </a:r>
                      <a:r>
                        <a:rPr lang="en-AU" sz="950" b="0" i="0" u="none" strike="noStrike" dirty="0">
                          <a:solidFill>
                            <a:srgbClr val="000000"/>
                          </a:solidFill>
                          <a:effectLst/>
                          <a:latin typeface="RL2" panose="00000500000000000000" pitchFamily="50" charset="0"/>
                        </a:rPr>
                        <a:t>.)</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32080839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Inclusion (Ian Roberts, Dave Sol &amp; Pride)</a:t>
                      </a:r>
                      <a:endParaRPr lang="en-AU" sz="950" b="0" i="1" u="none" strike="noStrike" dirty="0">
                        <a:solidFill>
                          <a:srgbClr val="000000"/>
                        </a:solidFill>
                        <a:effectLst/>
                        <a:latin typeface="RL2" panose="00000500000000000000" pitchFamily="50" charset="0"/>
                      </a:endParaRP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165646961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Wellbeing Session/s (could be John </a:t>
                      </a:r>
                      <a:r>
                        <a:rPr lang="en-AU" sz="950" b="0" i="0" u="none" strike="noStrike" dirty="0" err="1">
                          <a:solidFill>
                            <a:srgbClr val="000000"/>
                          </a:solidFill>
                          <a:effectLst/>
                          <a:latin typeface="RL2" panose="00000500000000000000" pitchFamily="50" charset="0"/>
                        </a:rPr>
                        <a:t>Coutis</a:t>
                      </a:r>
                      <a:r>
                        <a:rPr lang="en-AU" sz="950" b="0" i="0" u="none" strike="noStrike" dirty="0">
                          <a:solidFill>
                            <a:srgbClr val="000000"/>
                          </a:solidFill>
                          <a:effectLst/>
                          <a:latin typeface="RL2" panose="00000500000000000000" pitchFamily="50" charset="0"/>
                        </a:rPr>
                        <a:t>)</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18874934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Education Ambassador Training</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811640"/>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1" i="0" u="none" strike="noStrike" dirty="0">
                          <a:solidFill>
                            <a:schemeClr val="bg1"/>
                          </a:solidFill>
                          <a:effectLst/>
                          <a:latin typeface="RL2" panose="00000500000000000000" pitchFamily="50" charset="0"/>
                        </a:rPr>
                        <a:t>FLEXIBLE EDUCATION WORKSHOPS</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5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195233184"/>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L2" panose="00000500000000000000" pitchFamily="50" charset="0"/>
                        </a:rPr>
                        <a:t>After all mandatory education sessions have been delivered, Clubs will have the opportunity to apply to access up to $5k additional funding to deliver workshops targeting the needs of the playing group, topics may include:</a:t>
                      </a:r>
                      <a:endParaRPr lang="en-AU" sz="950" b="0" i="0" u="none" strike="noStrike" dirty="0">
                        <a:solidFill>
                          <a:srgbClr val="000000"/>
                        </a:solidFill>
                        <a:effectLst/>
                        <a:latin typeface="RL2" panose="00000500000000000000"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Family and Parenting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Respectful Relationship (</a:t>
                      </a:r>
                      <a:r>
                        <a:rPr lang="en-AU" sz="950" b="0" i="0" u="none" strike="noStrike" dirty="0" err="1">
                          <a:solidFill>
                            <a:srgbClr val="000000"/>
                          </a:solidFill>
                          <a:effectLst/>
                          <a:latin typeface="RL2" panose="00000500000000000000" pitchFamily="50" charset="0"/>
                        </a:rPr>
                        <a:t>eg</a:t>
                      </a:r>
                      <a:r>
                        <a:rPr lang="en-AU" sz="950" b="0" i="0" u="none" strike="noStrike" dirty="0">
                          <a:solidFill>
                            <a:srgbClr val="000000"/>
                          </a:solidFill>
                          <a:effectLst/>
                          <a:latin typeface="RL2" panose="00000500000000000000" pitchFamily="50" charset="0"/>
                        </a:rPr>
                        <a:t> in your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Addiction Awareness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Cultural Empowerment (</a:t>
                      </a:r>
                      <a:r>
                        <a:rPr lang="en-AU" sz="950" b="0" i="0" u="none" strike="noStrike" dirty="0" err="1">
                          <a:solidFill>
                            <a:srgbClr val="000000"/>
                          </a:solidFill>
                          <a:effectLst/>
                          <a:latin typeface="RL2" panose="00000500000000000000" pitchFamily="50" charset="0"/>
                        </a:rPr>
                        <a:t>eg</a:t>
                      </a:r>
                      <a:r>
                        <a:rPr lang="en-AU" sz="950" b="0" i="0" u="none" strike="noStrike" dirty="0">
                          <a:solidFill>
                            <a:srgbClr val="000000"/>
                          </a:solidFill>
                          <a:effectLst/>
                          <a:latin typeface="RL2" panose="00000500000000000000" pitchFamily="50" charset="0"/>
                        </a:rPr>
                        <a:t> </a:t>
                      </a:r>
                      <a:r>
                        <a:rPr lang="en-AU" sz="950" b="0" i="0" u="none" strike="noStrike" dirty="0" err="1">
                          <a:solidFill>
                            <a:srgbClr val="000000"/>
                          </a:solidFill>
                          <a:effectLst/>
                          <a:latin typeface="RL2" panose="00000500000000000000" pitchFamily="50" charset="0"/>
                        </a:rPr>
                        <a:t>Talanoa</a:t>
                      </a:r>
                      <a:r>
                        <a:rPr lang="en-AU" sz="950" b="0" i="0" u="none" strike="noStrike" dirty="0">
                          <a:solidFill>
                            <a:srgbClr val="000000"/>
                          </a:solidFill>
                          <a:effectLst/>
                          <a:latin typeface="RL2" panose="00000500000000000000" pitchFamily="50"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Responsibility Messaging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Public Speaking &amp; Media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Social Media – Cyber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i="0" u="none" strike="noStrike" dirty="0">
                          <a:solidFill>
                            <a:srgbClr val="000000"/>
                          </a:solidFill>
                          <a:effectLst/>
                          <a:latin typeface="RL2" panose="00000500000000000000" pitchFamily="50" charset="0"/>
                        </a:rPr>
                        <a:t>Financial Literacy Sessions – PIVOT</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33CC"/>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33CC"/>
                    </a:solidFill>
                  </a:tcPr>
                </a:tc>
                <a:tc>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33CC"/>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33CC"/>
                    </a:solidFill>
                  </a:tcPr>
                </a:tc>
                <a:extLst>
                  <a:ext uri="{0D108BD9-81ED-4DB2-BD59-A6C34878D82A}">
                    <a16:rowId xmlns:a16="http://schemas.microsoft.com/office/drawing/2014/main" val="2080962851"/>
                  </a:ext>
                </a:extLst>
              </a:tr>
            </a:tbl>
          </a:graphicData>
        </a:graphic>
      </p:graphicFrame>
      <p:graphicFrame>
        <p:nvGraphicFramePr>
          <p:cNvPr id="7" name="Table 6">
            <a:extLst>
              <a:ext uri="{FF2B5EF4-FFF2-40B4-BE49-F238E27FC236}">
                <a16:creationId xmlns:a16="http://schemas.microsoft.com/office/drawing/2014/main" id="{2D392706-16DC-45DF-B33D-970397768C55}"/>
              </a:ext>
            </a:extLst>
          </p:cNvPr>
          <p:cNvGraphicFramePr>
            <a:graphicFrameLocks noGrp="1"/>
          </p:cNvGraphicFramePr>
          <p:nvPr>
            <p:extLst>
              <p:ext uri="{D42A27DB-BD31-4B8C-83A1-F6EECF244321}">
                <p14:modId xmlns:p14="http://schemas.microsoft.com/office/powerpoint/2010/main" val="1230969725"/>
              </p:ext>
            </p:extLst>
          </p:nvPr>
        </p:nvGraphicFramePr>
        <p:xfrm>
          <a:off x="2956586" y="257036"/>
          <a:ext cx="3737236" cy="1051560"/>
        </p:xfrm>
        <a:graphic>
          <a:graphicData uri="http://schemas.openxmlformats.org/drawingml/2006/table">
            <a:tbl>
              <a:tblPr>
                <a:tableStyleId>{5C22544A-7EE6-4342-B048-85BDC9FD1C3A}</a:tableStyleId>
              </a:tblPr>
              <a:tblGrid>
                <a:gridCol w="611690">
                  <a:extLst>
                    <a:ext uri="{9D8B030D-6E8A-4147-A177-3AD203B41FA5}">
                      <a16:colId xmlns:a16="http://schemas.microsoft.com/office/drawing/2014/main" val="720499907"/>
                    </a:ext>
                  </a:extLst>
                </a:gridCol>
                <a:gridCol w="3125546">
                  <a:extLst>
                    <a:ext uri="{9D8B030D-6E8A-4147-A177-3AD203B41FA5}">
                      <a16:colId xmlns:a16="http://schemas.microsoft.com/office/drawing/2014/main" val="2682294143"/>
                    </a:ext>
                  </a:extLst>
                </a:gridCol>
              </a:tblGrid>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74F"/>
                    </a:solidFill>
                  </a:tcPr>
                </a:tc>
                <a:tc>
                  <a:txBody>
                    <a:bodyPr/>
                    <a:lstStyle/>
                    <a:p>
                      <a:r>
                        <a:rPr lang="en-AU" sz="900">
                          <a:latin typeface="RL2" panose="00000500000000000000" pitchFamily="50" charset="0"/>
                        </a:rPr>
                        <a:t>MANDATORY – content mandated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750733947"/>
                  </a:ext>
                </a:extLst>
              </a:tr>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r>
                        <a:rPr lang="en-AU" sz="900" dirty="0">
                          <a:latin typeface="RL2" panose="00000500000000000000" pitchFamily="50" charset="0"/>
                        </a:rPr>
                        <a:t>MANDATORY – content is flexible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99508091"/>
                  </a:ext>
                </a:extLst>
              </a:tr>
              <a:tr h="276138">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33CC"/>
                    </a:solidFill>
                  </a:tcPr>
                </a:tc>
                <a:tc>
                  <a:txBody>
                    <a:bodyPr/>
                    <a:lstStyle/>
                    <a:p>
                      <a:r>
                        <a:rPr lang="en-AU" sz="900" dirty="0">
                          <a:latin typeface="RL2" panose="00000500000000000000" pitchFamily="50" charset="0"/>
                        </a:rPr>
                        <a:t>FLEXIBLE – additional funding for clubs to deliver workshops targeting the needs of the playing group</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54192639"/>
                  </a:ext>
                </a:extLst>
              </a:tr>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r>
                        <a:rPr lang="en-AU" sz="900" dirty="0">
                          <a:latin typeface="RL2" panose="00000500000000000000" pitchFamily="50" charset="0"/>
                        </a:rPr>
                        <a:t>OPTIONAL rollout to this group</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67376843"/>
                  </a:ext>
                </a:extLst>
              </a:tr>
            </a:tbl>
          </a:graphicData>
        </a:graphic>
      </p:graphicFrame>
      <p:pic>
        <p:nvPicPr>
          <p:cNvPr id="6" name="Picture 5" descr="Shape&#10;&#10;Description automatically generated with medium confidence">
            <a:extLst>
              <a:ext uri="{FF2B5EF4-FFF2-40B4-BE49-F238E27FC236}">
                <a16:creationId xmlns:a16="http://schemas.microsoft.com/office/drawing/2014/main" id="{897A3B7A-4F90-4C53-8BE6-50D30516D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74" y="208420"/>
            <a:ext cx="1102469" cy="713737"/>
          </a:xfrm>
          <a:prstGeom prst="rect">
            <a:avLst/>
          </a:prstGeom>
        </p:spPr>
      </p:pic>
    </p:spTree>
    <p:custDataLst>
      <p:tags r:id="rId1"/>
    </p:custDataLst>
    <p:extLst>
      <p:ext uri="{BB962C8B-B14F-4D97-AF65-F5344CB8AC3E}">
        <p14:creationId xmlns:p14="http://schemas.microsoft.com/office/powerpoint/2010/main" val="122951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59E513-1DB4-4595-ABF9-E0185D58E336}"/>
              </a:ext>
            </a:extLst>
          </p:cNvPr>
          <p:cNvGraphicFramePr>
            <a:graphicFrameLocks noGrp="1"/>
          </p:cNvGraphicFramePr>
          <p:nvPr>
            <p:ph idx="1"/>
            <p:extLst>
              <p:ext uri="{D42A27DB-BD31-4B8C-83A1-F6EECF244321}">
                <p14:modId xmlns:p14="http://schemas.microsoft.com/office/powerpoint/2010/main" val="269032473"/>
              </p:ext>
            </p:extLst>
          </p:nvPr>
        </p:nvGraphicFramePr>
        <p:xfrm>
          <a:off x="164177" y="1040020"/>
          <a:ext cx="6529645" cy="3779520"/>
        </p:xfrm>
        <a:graphic>
          <a:graphicData uri="http://schemas.openxmlformats.org/drawingml/2006/table">
            <a:tbl>
              <a:tblPr>
                <a:tableStyleId>{5C22544A-7EE6-4342-B048-85BDC9FD1C3A}</a:tableStyleId>
              </a:tblPr>
              <a:tblGrid>
                <a:gridCol w="2441287">
                  <a:extLst>
                    <a:ext uri="{9D8B030D-6E8A-4147-A177-3AD203B41FA5}">
                      <a16:colId xmlns:a16="http://schemas.microsoft.com/office/drawing/2014/main" val="1376683705"/>
                    </a:ext>
                  </a:extLst>
                </a:gridCol>
                <a:gridCol w="419583">
                  <a:extLst>
                    <a:ext uri="{9D8B030D-6E8A-4147-A177-3AD203B41FA5}">
                      <a16:colId xmlns:a16="http://schemas.microsoft.com/office/drawing/2014/main" val="2340199622"/>
                    </a:ext>
                  </a:extLst>
                </a:gridCol>
                <a:gridCol w="442892">
                  <a:extLst>
                    <a:ext uri="{9D8B030D-6E8A-4147-A177-3AD203B41FA5}">
                      <a16:colId xmlns:a16="http://schemas.microsoft.com/office/drawing/2014/main" val="4135149496"/>
                    </a:ext>
                  </a:extLst>
                </a:gridCol>
                <a:gridCol w="450662">
                  <a:extLst>
                    <a:ext uri="{9D8B030D-6E8A-4147-A177-3AD203B41FA5}">
                      <a16:colId xmlns:a16="http://schemas.microsoft.com/office/drawing/2014/main" val="845529181"/>
                    </a:ext>
                  </a:extLst>
                </a:gridCol>
                <a:gridCol w="450662">
                  <a:extLst>
                    <a:ext uri="{9D8B030D-6E8A-4147-A177-3AD203B41FA5}">
                      <a16:colId xmlns:a16="http://schemas.microsoft.com/office/drawing/2014/main" val="489415503"/>
                    </a:ext>
                  </a:extLst>
                </a:gridCol>
                <a:gridCol w="536133">
                  <a:extLst>
                    <a:ext uri="{9D8B030D-6E8A-4147-A177-3AD203B41FA5}">
                      <a16:colId xmlns:a16="http://schemas.microsoft.com/office/drawing/2014/main" val="2935503938"/>
                    </a:ext>
                  </a:extLst>
                </a:gridCol>
                <a:gridCol w="460800">
                  <a:extLst>
                    <a:ext uri="{9D8B030D-6E8A-4147-A177-3AD203B41FA5}">
                      <a16:colId xmlns:a16="http://schemas.microsoft.com/office/drawing/2014/main" val="3863489900"/>
                    </a:ext>
                  </a:extLst>
                </a:gridCol>
                <a:gridCol w="380731">
                  <a:extLst>
                    <a:ext uri="{9D8B030D-6E8A-4147-A177-3AD203B41FA5}">
                      <a16:colId xmlns:a16="http://schemas.microsoft.com/office/drawing/2014/main" val="568740882"/>
                    </a:ext>
                  </a:extLst>
                </a:gridCol>
                <a:gridCol w="442895">
                  <a:extLst>
                    <a:ext uri="{9D8B030D-6E8A-4147-A177-3AD203B41FA5}">
                      <a16:colId xmlns:a16="http://schemas.microsoft.com/office/drawing/2014/main" val="1253288199"/>
                    </a:ext>
                  </a:extLst>
                </a:gridCol>
                <a:gridCol w="504000">
                  <a:extLst>
                    <a:ext uri="{9D8B030D-6E8A-4147-A177-3AD203B41FA5}">
                      <a16:colId xmlns:a16="http://schemas.microsoft.com/office/drawing/2014/main" val="666335077"/>
                    </a:ext>
                  </a:extLst>
                </a:gridCol>
              </a:tblGrid>
              <a:tr h="211107">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1" i="0" u="none" strike="noStrike" dirty="0">
                          <a:solidFill>
                            <a:schemeClr val="bg1"/>
                          </a:solidFill>
                          <a:effectLst/>
                          <a:latin typeface="RL2" panose="00000500000000000000" pitchFamily="50" charset="0"/>
                        </a:rPr>
                        <a:t>CAREERWISE MINIMUM STANDARDS</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50" b="1" i="0" u="none" strike="noStrike">
                        <a:solidFill>
                          <a:schemeClr val="bg1"/>
                        </a:solidFill>
                        <a:effectLst/>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14851853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dirty="0" err="1">
                          <a:latin typeface="RL2" panose="00000500000000000000" pitchFamily="50" charset="0"/>
                        </a:rPr>
                        <a:t>CareerWise</a:t>
                      </a:r>
                      <a:r>
                        <a:rPr lang="en-AU" sz="950" dirty="0">
                          <a:latin typeface="RL2" panose="00000500000000000000" pitchFamily="50" charset="0"/>
                        </a:rPr>
                        <a:t> Annual Interview</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37407266"/>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dirty="0" err="1">
                          <a:latin typeface="RL2" panose="00000500000000000000" pitchFamily="50" charset="0"/>
                        </a:rPr>
                        <a:t>CareerWise</a:t>
                      </a:r>
                      <a:r>
                        <a:rPr lang="en-AU" sz="950" dirty="0">
                          <a:latin typeface="RL2" panose="00000500000000000000" pitchFamily="50" charset="0"/>
                        </a:rPr>
                        <a:t> 1:1 Coach/Check Ins </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AU" sz="950" b="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r>
                        <a:rPr lang="en-AU" sz="950" b="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AU" sz="950" b="0">
                          <a:latin typeface="RL2" panose="00000500000000000000" pitchFamily="50" charset="0"/>
                        </a:rPr>
                        <a:t>x 3</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r>
                        <a:rPr lang="en-AU" sz="950" b="0">
                          <a:latin typeface="RL2" panose="00000500000000000000" pitchFamily="50" charset="0"/>
                        </a:rPr>
                        <a:t>x 3</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r>
                        <a:rPr lang="en-AU" sz="950" b="0">
                          <a:latin typeface="RL2" panose="00000500000000000000" pitchFamily="50" charset="0"/>
                        </a:rPr>
                        <a:t>x 3</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27317221"/>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LLN Assessment</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10700274"/>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RLPA Education Grants</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04727344"/>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Mandatory Work/Study [U21 &amp; U23]</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5453670"/>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Create or Update Player Resume</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0814396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Career Engagement Scores</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AU" sz="950" b="0" dirty="0">
                          <a:latin typeface="RL2" panose="00000500000000000000" pitchFamily="50" charset="0"/>
                        </a:rPr>
                        <a:t>x2</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451"/>
                    </a:solidFill>
                  </a:tcPr>
                </a:tc>
                <a:tc>
                  <a:txBody>
                    <a:bodyPr/>
                    <a:lstStyle/>
                    <a:p>
                      <a:pPr algn="ctr"/>
                      <a:r>
                        <a:rPr lang="en-AU" sz="950" b="0" dirty="0">
                          <a:latin typeface="RL2" panose="00000500000000000000" pitchFamily="50" charset="0"/>
                        </a:rPr>
                        <a:t>x2</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451"/>
                    </a:solidFill>
                  </a:tcPr>
                </a:tc>
                <a:tc>
                  <a:txBody>
                    <a:bodyPr/>
                    <a:lstStyle/>
                    <a:p>
                      <a:pPr algn="ctr"/>
                      <a:r>
                        <a:rPr lang="en-AU" sz="950" b="0" dirty="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451"/>
                    </a:solidFill>
                  </a:tcPr>
                </a:tc>
                <a:tc>
                  <a:txBody>
                    <a:bodyPr/>
                    <a:lstStyle/>
                    <a:p>
                      <a:pPr algn="ctr"/>
                      <a:r>
                        <a:rPr lang="en-AU" sz="950" b="0" dirty="0">
                          <a:latin typeface="RL2" panose="00000500000000000000" pitchFamily="50" charset="0"/>
                        </a:rPr>
                        <a:t>x4</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451"/>
                    </a:solidFill>
                  </a:tcPr>
                </a:tc>
                <a:tc>
                  <a:txBody>
                    <a:bodyPr/>
                    <a:lstStyle/>
                    <a:p>
                      <a:pPr algn="ctr"/>
                      <a:r>
                        <a:rPr lang="en-AU" sz="950" b="0" dirty="0">
                          <a:latin typeface="RL2" panose="00000500000000000000" pitchFamily="50" charset="0"/>
                        </a:rPr>
                        <a:t>x4</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451"/>
                    </a:solidFill>
                  </a:tcPr>
                </a:tc>
                <a:tc>
                  <a:txBody>
                    <a:bodyPr/>
                    <a:lstStyle/>
                    <a:p>
                      <a:pPr algn="ctr"/>
                      <a:r>
                        <a:rPr lang="en-AU" sz="950" b="0" dirty="0">
                          <a:latin typeface="RL2" panose="00000500000000000000" pitchFamily="50" charset="0"/>
                        </a:rPr>
                        <a:t>X4</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3247252"/>
                  </a:ext>
                </a:extLst>
              </a:tr>
              <a:tr h="211107">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1" i="0" u="none" strike="noStrike" dirty="0">
                          <a:solidFill>
                            <a:schemeClr val="bg1"/>
                          </a:solidFill>
                          <a:effectLst/>
                          <a:latin typeface="RL2" panose="00000500000000000000" pitchFamily="50" charset="0"/>
                        </a:rPr>
                        <a:t>WELLBEING MINIMUM STANDARDS</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50" b="1" i="0" u="none" strike="noStrike">
                        <a:solidFill>
                          <a:schemeClr val="bg1"/>
                        </a:solidFill>
                        <a:effectLst/>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665268096"/>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Club Training Wellbeing &amp; Career Check Ins</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AU" sz="950" b="0">
                          <a:latin typeface="RL2" panose="00000500000000000000" pitchFamily="50" charset="0"/>
                        </a:rPr>
                        <a:t>x 4</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r>
                        <a:rPr lang="en-AU" sz="950" b="0">
                          <a:latin typeface="RL2" panose="00000500000000000000" pitchFamily="50" charset="0"/>
                        </a:rPr>
                        <a:t>x 4</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AU" sz="950" b="0" dirty="0">
                          <a:latin typeface="RL2" panose="00000500000000000000" pitchFamily="50" charset="0"/>
                        </a:rPr>
                        <a:t>x 2</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011800"/>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Wellbeing &amp; Career Support – As needed</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61791998"/>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Wellbeing Annual Interview. MHC, Heat Map</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950" b="0" dirty="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950" b="0" dirty="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950" b="0" dirty="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950" b="0" dirty="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950" b="0" dirty="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07677121"/>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Wellbeing Checks Ins or Coaching &amp; MHC</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AU" sz="950" b="0" dirty="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r>
                        <a:rPr lang="en-AU" sz="950" b="0" dirty="0">
                          <a:latin typeface="RL2" panose="00000500000000000000" pitchFamily="50" charset="0"/>
                        </a:rPr>
                        <a:t>X1</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AU" sz="950" b="0">
                          <a:latin typeface="RL2" panose="00000500000000000000" pitchFamily="50" charset="0"/>
                        </a:rPr>
                        <a:t>x 3</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r>
                        <a:rPr lang="en-AU" sz="950" b="0">
                          <a:latin typeface="RL2" panose="00000500000000000000" pitchFamily="50" charset="0"/>
                        </a:rPr>
                        <a:t>x 3 </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r>
                        <a:rPr lang="en-AU" sz="950" b="0" dirty="0">
                          <a:latin typeface="RL2" panose="00000500000000000000" pitchFamily="50" charset="0"/>
                        </a:rPr>
                        <a:t>x 3</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16451143"/>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Offer to Develop/Update Wellbeing Plan</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72653494"/>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Rookie Screen + Relocation Assessment</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760986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Ahead of the Game 28+ Transition Session</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endParaRPr lang="en-AU" sz="950" b="0" dirty="0">
                        <a:latin typeface="RL2" panose="00000500000000000000" pitchFamily="50" charset="0"/>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83106044"/>
                  </a:ext>
                </a:extLst>
              </a:tr>
            </a:tbl>
          </a:graphicData>
        </a:graphic>
      </p:graphicFrame>
      <p:graphicFrame>
        <p:nvGraphicFramePr>
          <p:cNvPr id="2" name="Table 1">
            <a:extLst>
              <a:ext uri="{FF2B5EF4-FFF2-40B4-BE49-F238E27FC236}">
                <a16:creationId xmlns:a16="http://schemas.microsoft.com/office/drawing/2014/main" id="{6DC95946-1A3D-4E1A-AC53-F6DE74ECFF9C}"/>
              </a:ext>
            </a:extLst>
          </p:cNvPr>
          <p:cNvGraphicFramePr>
            <a:graphicFrameLocks noGrp="1"/>
          </p:cNvGraphicFramePr>
          <p:nvPr/>
        </p:nvGraphicFramePr>
        <p:xfrm>
          <a:off x="164177" y="665934"/>
          <a:ext cx="6529645" cy="361560"/>
        </p:xfrm>
        <a:graphic>
          <a:graphicData uri="http://schemas.openxmlformats.org/drawingml/2006/table">
            <a:tbl>
              <a:tblPr>
                <a:tableStyleId>{5C22544A-7EE6-4342-B048-85BDC9FD1C3A}</a:tableStyleId>
              </a:tblPr>
              <a:tblGrid>
                <a:gridCol w="2441287">
                  <a:extLst>
                    <a:ext uri="{9D8B030D-6E8A-4147-A177-3AD203B41FA5}">
                      <a16:colId xmlns:a16="http://schemas.microsoft.com/office/drawing/2014/main" val="4161902555"/>
                    </a:ext>
                  </a:extLst>
                </a:gridCol>
                <a:gridCol w="419583">
                  <a:extLst>
                    <a:ext uri="{9D8B030D-6E8A-4147-A177-3AD203B41FA5}">
                      <a16:colId xmlns:a16="http://schemas.microsoft.com/office/drawing/2014/main" val="3757424793"/>
                    </a:ext>
                  </a:extLst>
                </a:gridCol>
                <a:gridCol w="442892">
                  <a:extLst>
                    <a:ext uri="{9D8B030D-6E8A-4147-A177-3AD203B41FA5}">
                      <a16:colId xmlns:a16="http://schemas.microsoft.com/office/drawing/2014/main" val="985256542"/>
                    </a:ext>
                  </a:extLst>
                </a:gridCol>
                <a:gridCol w="450662">
                  <a:extLst>
                    <a:ext uri="{9D8B030D-6E8A-4147-A177-3AD203B41FA5}">
                      <a16:colId xmlns:a16="http://schemas.microsoft.com/office/drawing/2014/main" val="2601284634"/>
                    </a:ext>
                  </a:extLst>
                </a:gridCol>
                <a:gridCol w="450662">
                  <a:extLst>
                    <a:ext uri="{9D8B030D-6E8A-4147-A177-3AD203B41FA5}">
                      <a16:colId xmlns:a16="http://schemas.microsoft.com/office/drawing/2014/main" val="1843619123"/>
                    </a:ext>
                  </a:extLst>
                </a:gridCol>
                <a:gridCol w="536133">
                  <a:extLst>
                    <a:ext uri="{9D8B030D-6E8A-4147-A177-3AD203B41FA5}">
                      <a16:colId xmlns:a16="http://schemas.microsoft.com/office/drawing/2014/main" val="2415170223"/>
                    </a:ext>
                  </a:extLst>
                </a:gridCol>
                <a:gridCol w="460800">
                  <a:extLst>
                    <a:ext uri="{9D8B030D-6E8A-4147-A177-3AD203B41FA5}">
                      <a16:colId xmlns:a16="http://schemas.microsoft.com/office/drawing/2014/main" val="2906915039"/>
                    </a:ext>
                  </a:extLst>
                </a:gridCol>
                <a:gridCol w="380731">
                  <a:extLst>
                    <a:ext uri="{9D8B030D-6E8A-4147-A177-3AD203B41FA5}">
                      <a16:colId xmlns:a16="http://schemas.microsoft.com/office/drawing/2014/main" val="2716058389"/>
                    </a:ext>
                  </a:extLst>
                </a:gridCol>
                <a:gridCol w="442895">
                  <a:extLst>
                    <a:ext uri="{9D8B030D-6E8A-4147-A177-3AD203B41FA5}">
                      <a16:colId xmlns:a16="http://schemas.microsoft.com/office/drawing/2014/main" val="3971552248"/>
                    </a:ext>
                  </a:extLst>
                </a:gridCol>
                <a:gridCol w="504000">
                  <a:extLst>
                    <a:ext uri="{9D8B030D-6E8A-4147-A177-3AD203B41FA5}">
                      <a16:colId xmlns:a16="http://schemas.microsoft.com/office/drawing/2014/main" val="4039443414"/>
                    </a:ext>
                  </a:extLst>
                </a:gridCol>
              </a:tblGrid>
              <a:tr h="340495">
                <a:tc>
                  <a:txBody>
                    <a:bodyPr/>
                    <a:lstStyle/>
                    <a:p>
                      <a:pPr algn="l"/>
                      <a:r>
                        <a:rPr lang="en-AU" sz="950" b="1">
                          <a:solidFill>
                            <a:schemeClr val="tx1"/>
                          </a:solidFill>
                          <a:latin typeface="RL2" panose="00000500000000000000" pitchFamily="50" charset="0"/>
                        </a:rPr>
                        <a:t>Activity</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U16s</a:t>
                      </a:r>
                    </a:p>
                    <a:p>
                      <a:pPr algn="ctr"/>
                      <a:r>
                        <a:rPr lang="en-AU" sz="950" b="1">
                          <a:solidFill>
                            <a:schemeClr val="tx1"/>
                          </a:solidFill>
                          <a:latin typeface="RL2" panose="00000500000000000000" pitchFamily="50" charset="0"/>
                        </a:rPr>
                        <a:t>U17s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U18s</a:t>
                      </a:r>
                    </a:p>
                    <a:p>
                      <a:pPr algn="ctr"/>
                      <a:r>
                        <a:rPr lang="en-AU" sz="950" b="1">
                          <a:solidFill>
                            <a:schemeClr val="tx1"/>
                          </a:solidFill>
                          <a:latin typeface="RL2" panose="00000500000000000000" pitchFamily="50" charset="0"/>
                        </a:rPr>
                        <a:t>U19s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U20s</a:t>
                      </a:r>
                    </a:p>
                    <a:p>
                      <a:pPr algn="ctr"/>
                      <a:r>
                        <a:rPr lang="en-AU" sz="950" b="1">
                          <a:solidFill>
                            <a:schemeClr val="tx1"/>
                          </a:solidFill>
                          <a:latin typeface="RL2" panose="00000500000000000000" pitchFamily="50" charset="0"/>
                        </a:rPr>
                        <a:t>U21s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State Cup</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HNWP</a:t>
                      </a:r>
                    </a:p>
                    <a:p>
                      <a:pPr algn="ctr"/>
                      <a:r>
                        <a:rPr lang="en-AU" sz="950" b="1">
                          <a:solidFill>
                            <a:schemeClr val="tx1"/>
                          </a:solidFill>
                          <a:latin typeface="RL2" panose="00000500000000000000" pitchFamily="50" charset="0"/>
                        </a:rPr>
                        <a:t>BHPWP</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Rookies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NRL</a:t>
                      </a:r>
                    </a:p>
                    <a:p>
                      <a:pPr algn="ctr"/>
                      <a:r>
                        <a:rPr lang="en-AU" sz="950" b="1">
                          <a:solidFill>
                            <a:schemeClr val="tx1"/>
                          </a:solidFill>
                          <a:latin typeface="RL2" panose="00000500000000000000" pitchFamily="50" charset="0"/>
                        </a:rPr>
                        <a:t>NRLW</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NRL </a:t>
                      </a:r>
                    </a:p>
                    <a:p>
                      <a:pPr algn="ctr"/>
                      <a:r>
                        <a:rPr lang="en-AU" sz="950" b="1">
                          <a:solidFill>
                            <a:schemeClr val="tx1"/>
                          </a:solidFill>
                          <a:latin typeface="RL2" panose="00000500000000000000" pitchFamily="50" charset="0"/>
                        </a:rPr>
                        <a:t>28+</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Staff</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84053198"/>
                  </a:ext>
                </a:extLst>
              </a:tr>
            </a:tbl>
          </a:graphicData>
        </a:graphic>
      </p:graphicFrame>
      <p:graphicFrame>
        <p:nvGraphicFramePr>
          <p:cNvPr id="5" name="Table 5">
            <a:extLst>
              <a:ext uri="{FF2B5EF4-FFF2-40B4-BE49-F238E27FC236}">
                <a16:creationId xmlns:a16="http://schemas.microsoft.com/office/drawing/2014/main" id="{065DEC74-ABA6-8A66-518E-52BB518864E0}"/>
              </a:ext>
            </a:extLst>
          </p:cNvPr>
          <p:cNvGraphicFramePr>
            <a:graphicFrameLocks noGrp="1"/>
          </p:cNvGraphicFramePr>
          <p:nvPr>
            <p:extLst>
              <p:ext uri="{D42A27DB-BD31-4B8C-83A1-F6EECF244321}">
                <p14:modId xmlns:p14="http://schemas.microsoft.com/office/powerpoint/2010/main" val="2764362259"/>
              </p:ext>
            </p:extLst>
          </p:nvPr>
        </p:nvGraphicFramePr>
        <p:xfrm>
          <a:off x="223005" y="5086461"/>
          <a:ext cx="6411987" cy="4355470"/>
        </p:xfrm>
        <a:graphic>
          <a:graphicData uri="http://schemas.openxmlformats.org/drawingml/2006/table">
            <a:tbl>
              <a:tblPr firstRow="1" bandRow="1">
                <a:tableStyleId>{93296810-A885-4BE3-A3E7-6D5BEEA58F35}</a:tableStyleId>
              </a:tblPr>
              <a:tblGrid>
                <a:gridCol w="4094673">
                  <a:extLst>
                    <a:ext uri="{9D8B030D-6E8A-4147-A177-3AD203B41FA5}">
                      <a16:colId xmlns:a16="http://schemas.microsoft.com/office/drawing/2014/main" val="4061811953"/>
                    </a:ext>
                  </a:extLst>
                </a:gridCol>
                <a:gridCol w="1139869">
                  <a:extLst>
                    <a:ext uri="{9D8B030D-6E8A-4147-A177-3AD203B41FA5}">
                      <a16:colId xmlns:a16="http://schemas.microsoft.com/office/drawing/2014/main" val="2742039895"/>
                    </a:ext>
                  </a:extLst>
                </a:gridCol>
                <a:gridCol w="1177445">
                  <a:extLst>
                    <a:ext uri="{9D8B030D-6E8A-4147-A177-3AD203B41FA5}">
                      <a16:colId xmlns:a16="http://schemas.microsoft.com/office/drawing/2014/main" val="1065386517"/>
                    </a:ext>
                  </a:extLst>
                </a:gridCol>
              </a:tblGrid>
              <a:tr h="311105">
                <a:tc>
                  <a:txBody>
                    <a:bodyPr/>
                    <a:lstStyle/>
                    <a:p>
                      <a:r>
                        <a:rPr lang="en-AU" sz="1200" dirty="0"/>
                        <a:t>Centrally Fully Funded Wellbeing Programs</a:t>
                      </a:r>
                    </a:p>
                  </a:txBody>
                  <a:tcPr/>
                </a:tc>
                <a:tc>
                  <a:txBody>
                    <a:bodyPr/>
                    <a:lstStyle/>
                    <a:p>
                      <a:r>
                        <a:rPr lang="en-AU" sz="1200" dirty="0"/>
                        <a:t>Group</a:t>
                      </a:r>
                    </a:p>
                  </a:txBody>
                  <a:tcPr/>
                </a:tc>
                <a:tc>
                  <a:txBody>
                    <a:bodyPr/>
                    <a:lstStyle/>
                    <a:p>
                      <a:r>
                        <a:rPr lang="en-AU" sz="1200" dirty="0"/>
                        <a:t>When</a:t>
                      </a:r>
                    </a:p>
                  </a:txBody>
                  <a:tcPr/>
                </a:tc>
                <a:extLst>
                  <a:ext uri="{0D108BD9-81ED-4DB2-BD59-A6C34878D82A}">
                    <a16:rowId xmlns:a16="http://schemas.microsoft.com/office/drawing/2014/main" val="1358291124"/>
                  </a:ext>
                </a:extLst>
              </a:tr>
              <a:tr h="311105">
                <a:tc>
                  <a:txBody>
                    <a:bodyPr/>
                    <a:lstStyle/>
                    <a:p>
                      <a:r>
                        <a:rPr lang="en-AU" sz="1200" dirty="0"/>
                        <a:t>Inclusion Session – Ian Roberts, David Solomona, Pride in Sport</a:t>
                      </a:r>
                    </a:p>
                  </a:txBody>
                  <a:tcPr/>
                </a:tc>
                <a:tc>
                  <a:txBody>
                    <a:bodyPr/>
                    <a:lstStyle/>
                    <a:p>
                      <a:r>
                        <a:rPr lang="en-AU" sz="1200" dirty="0"/>
                        <a:t>NRL/NRLW</a:t>
                      </a:r>
                    </a:p>
                  </a:txBody>
                  <a:tcPr/>
                </a:tc>
                <a:tc>
                  <a:txBody>
                    <a:bodyPr/>
                    <a:lstStyle/>
                    <a:p>
                      <a:r>
                        <a:rPr lang="en-AU" sz="1200" dirty="0"/>
                        <a:t>2024 Season</a:t>
                      </a:r>
                    </a:p>
                  </a:txBody>
                  <a:tcPr/>
                </a:tc>
                <a:extLst>
                  <a:ext uri="{0D108BD9-81ED-4DB2-BD59-A6C34878D82A}">
                    <a16:rowId xmlns:a16="http://schemas.microsoft.com/office/drawing/2014/main" val="1716435847"/>
                  </a:ext>
                </a:extLst>
              </a:tr>
              <a:tr h="311105">
                <a:tc>
                  <a:txBody>
                    <a:bodyPr/>
                    <a:lstStyle/>
                    <a:p>
                      <a:r>
                        <a:rPr lang="en-AU" sz="1200" dirty="0"/>
                        <a:t>Criminal Association – Jeff Morgan and Dean Widders</a:t>
                      </a:r>
                    </a:p>
                  </a:txBody>
                  <a:tcPr/>
                </a:tc>
                <a:tc>
                  <a:txBody>
                    <a:bodyPr/>
                    <a:lstStyle/>
                    <a:p>
                      <a:r>
                        <a:rPr lang="en-AU" sz="1200" dirty="0"/>
                        <a:t>NRL</a:t>
                      </a:r>
                    </a:p>
                  </a:txBody>
                  <a:tcPr/>
                </a:tc>
                <a:tc>
                  <a:txBody>
                    <a:bodyPr/>
                    <a:lstStyle/>
                    <a:p>
                      <a:r>
                        <a:rPr lang="en-AU" sz="1200" dirty="0"/>
                        <a:t>2024 Season</a:t>
                      </a:r>
                    </a:p>
                  </a:txBody>
                  <a:tcPr/>
                </a:tc>
                <a:extLst>
                  <a:ext uri="{0D108BD9-81ED-4DB2-BD59-A6C34878D82A}">
                    <a16:rowId xmlns:a16="http://schemas.microsoft.com/office/drawing/2014/main" val="839957047"/>
                  </a:ext>
                </a:extLst>
              </a:tr>
              <a:tr h="311105">
                <a:tc>
                  <a:txBody>
                    <a:bodyPr/>
                    <a:lstStyle/>
                    <a:p>
                      <a:r>
                        <a:rPr lang="en-AU" sz="1200" dirty="0"/>
                        <a:t>Resilience – John </a:t>
                      </a:r>
                      <a:r>
                        <a:rPr lang="en-AU" sz="1200" dirty="0" err="1"/>
                        <a:t>Coutis</a:t>
                      </a:r>
                      <a:endParaRPr lang="en-AU" sz="1200" dirty="0"/>
                    </a:p>
                  </a:txBody>
                  <a:tcPr/>
                </a:tc>
                <a:tc>
                  <a:txBody>
                    <a:bodyPr/>
                    <a:lstStyle/>
                    <a:p>
                      <a:r>
                        <a:rPr lang="en-AU" sz="1200" dirty="0"/>
                        <a:t>NRL</a:t>
                      </a:r>
                    </a:p>
                  </a:txBody>
                  <a:tcPr/>
                </a:tc>
                <a:tc>
                  <a:txBody>
                    <a:bodyPr/>
                    <a:lstStyle/>
                    <a:p>
                      <a:r>
                        <a:rPr lang="en-AU" sz="1200" dirty="0"/>
                        <a:t>Optional 2024</a:t>
                      </a:r>
                    </a:p>
                  </a:txBody>
                  <a:tcPr/>
                </a:tc>
                <a:extLst>
                  <a:ext uri="{0D108BD9-81ED-4DB2-BD59-A6C34878D82A}">
                    <a16:rowId xmlns:a16="http://schemas.microsoft.com/office/drawing/2014/main" val="3099501937"/>
                  </a:ext>
                </a:extLst>
              </a:tr>
              <a:tr h="311105">
                <a:tc>
                  <a:txBody>
                    <a:bodyPr/>
                    <a:lstStyle/>
                    <a:p>
                      <a:r>
                        <a:rPr lang="en-AU" sz="1200" dirty="0"/>
                        <a:t>Positive Sexual Relationships – Dr Tessa Opie </a:t>
                      </a:r>
                    </a:p>
                  </a:txBody>
                  <a:tcPr/>
                </a:tc>
                <a:tc>
                  <a:txBody>
                    <a:bodyPr/>
                    <a:lstStyle/>
                    <a:p>
                      <a:r>
                        <a:rPr lang="en-AU" sz="1200" dirty="0"/>
                        <a:t>NRL/NRLW</a:t>
                      </a:r>
                    </a:p>
                  </a:txBody>
                  <a:tcPr/>
                </a:tc>
                <a:tc>
                  <a:txBody>
                    <a:bodyPr/>
                    <a:lstStyle/>
                    <a:p>
                      <a:r>
                        <a:rPr lang="en-AU" sz="1200" dirty="0"/>
                        <a:t>Optional 2024</a:t>
                      </a:r>
                    </a:p>
                  </a:txBody>
                  <a:tcPr/>
                </a:tc>
                <a:extLst>
                  <a:ext uri="{0D108BD9-81ED-4DB2-BD59-A6C34878D82A}">
                    <a16:rowId xmlns:a16="http://schemas.microsoft.com/office/drawing/2014/main" val="1811679941"/>
                  </a:ext>
                </a:extLst>
              </a:tr>
              <a:tr h="311105">
                <a:tc>
                  <a:txBody>
                    <a:bodyPr/>
                    <a:lstStyle/>
                    <a:p>
                      <a:r>
                        <a:rPr lang="en-AU" sz="1200" dirty="0"/>
                        <a:t>Cultural Inclusion – David Lakisa (</a:t>
                      </a:r>
                      <a:r>
                        <a:rPr lang="en-AU" sz="1200" dirty="0" err="1"/>
                        <a:t>Talanoa</a:t>
                      </a:r>
                      <a:r>
                        <a:rPr lang="en-AU" sz="1200" dirty="0"/>
                        <a:t> Consultancy)</a:t>
                      </a:r>
                    </a:p>
                  </a:txBody>
                  <a:tcPr/>
                </a:tc>
                <a:tc>
                  <a:txBody>
                    <a:bodyPr/>
                    <a:lstStyle/>
                    <a:p>
                      <a:r>
                        <a:rPr lang="en-AU" sz="1200" dirty="0"/>
                        <a:t>NRL</a:t>
                      </a:r>
                    </a:p>
                  </a:txBody>
                  <a:tcPr/>
                </a:tc>
                <a:tc>
                  <a:txBody>
                    <a:bodyPr/>
                    <a:lstStyle/>
                    <a:p>
                      <a:r>
                        <a:rPr lang="en-AU" sz="1200" dirty="0"/>
                        <a:t>If not in 2023</a:t>
                      </a:r>
                    </a:p>
                  </a:txBody>
                  <a:tcPr/>
                </a:tc>
                <a:extLst>
                  <a:ext uri="{0D108BD9-81ED-4DB2-BD59-A6C34878D82A}">
                    <a16:rowId xmlns:a16="http://schemas.microsoft.com/office/drawing/2014/main" val="1515444540"/>
                  </a:ext>
                </a:extLst>
              </a:tr>
              <a:tr h="311105">
                <a:tc>
                  <a:txBody>
                    <a:bodyPr/>
                    <a:lstStyle/>
                    <a:p>
                      <a:r>
                        <a:rPr lang="en-AU" sz="1200" dirty="0"/>
                        <a:t>Safe Social Media – Shane Britton</a:t>
                      </a:r>
                    </a:p>
                  </a:txBody>
                  <a:tcPr/>
                </a:tc>
                <a:tc>
                  <a:txBody>
                    <a:bodyPr/>
                    <a:lstStyle/>
                    <a:p>
                      <a:r>
                        <a:rPr lang="en-AU" sz="1200" dirty="0"/>
                        <a:t>NRL/NRLW</a:t>
                      </a:r>
                    </a:p>
                  </a:txBody>
                  <a:tcPr/>
                </a:tc>
                <a:tc>
                  <a:txBody>
                    <a:bodyPr/>
                    <a:lstStyle/>
                    <a:p>
                      <a:r>
                        <a:rPr lang="en-AU" sz="1200" dirty="0"/>
                        <a:t>If not in 2023</a:t>
                      </a:r>
                    </a:p>
                  </a:txBody>
                  <a:tcPr/>
                </a:tc>
                <a:extLst>
                  <a:ext uri="{0D108BD9-81ED-4DB2-BD59-A6C34878D82A}">
                    <a16:rowId xmlns:a16="http://schemas.microsoft.com/office/drawing/2014/main" val="2972464353"/>
                  </a:ext>
                </a:extLst>
              </a:tr>
              <a:tr h="311105">
                <a:tc>
                  <a:txBody>
                    <a:bodyPr/>
                    <a:lstStyle/>
                    <a:p>
                      <a:r>
                        <a:rPr lang="en-AU" sz="1200" dirty="0"/>
                        <a:t>Any Pivot Presentations on Finance </a:t>
                      </a:r>
                    </a:p>
                  </a:txBody>
                  <a:tcPr/>
                </a:tc>
                <a:tc>
                  <a:txBody>
                    <a:bodyPr/>
                    <a:lstStyle/>
                    <a:p>
                      <a:r>
                        <a:rPr lang="en-AU" sz="1200" dirty="0"/>
                        <a:t>NRL/NRLW</a:t>
                      </a:r>
                    </a:p>
                  </a:txBody>
                  <a:tcPr/>
                </a:tc>
                <a:tc>
                  <a:txBody>
                    <a:bodyPr/>
                    <a:lstStyle/>
                    <a:p>
                      <a:r>
                        <a:rPr lang="en-AU" sz="1200" dirty="0"/>
                        <a:t>Nov 2023</a:t>
                      </a:r>
                    </a:p>
                  </a:txBody>
                  <a:tcPr/>
                </a:tc>
                <a:extLst>
                  <a:ext uri="{0D108BD9-81ED-4DB2-BD59-A6C34878D82A}">
                    <a16:rowId xmlns:a16="http://schemas.microsoft.com/office/drawing/2014/main" val="1955257409"/>
                  </a:ext>
                </a:extLst>
              </a:tr>
              <a:tr h="311105">
                <a:tc>
                  <a:txBody>
                    <a:bodyPr/>
                    <a:lstStyle/>
                    <a:p>
                      <a:r>
                        <a:rPr lang="en-AU" sz="1200" dirty="0"/>
                        <a:t>Theatre Sports</a:t>
                      </a:r>
                    </a:p>
                  </a:txBody>
                  <a:tcPr/>
                </a:tc>
                <a:tc>
                  <a:txBody>
                    <a:bodyPr/>
                    <a:lstStyle/>
                    <a:p>
                      <a:r>
                        <a:rPr lang="en-AU" sz="1200" dirty="0"/>
                        <a:t>NRLW</a:t>
                      </a:r>
                    </a:p>
                  </a:txBody>
                  <a:tcPr/>
                </a:tc>
                <a:tc>
                  <a:txBody>
                    <a:bodyPr/>
                    <a:lstStyle/>
                    <a:p>
                      <a:r>
                        <a:rPr lang="en-AU" sz="1200" dirty="0"/>
                        <a:t>2024 Season</a:t>
                      </a:r>
                    </a:p>
                  </a:txBody>
                  <a:tcPr/>
                </a:tc>
                <a:extLst>
                  <a:ext uri="{0D108BD9-81ED-4DB2-BD59-A6C34878D82A}">
                    <a16:rowId xmlns:a16="http://schemas.microsoft.com/office/drawing/2014/main" val="1087558250"/>
                  </a:ext>
                </a:extLst>
              </a:tr>
              <a:tr h="311105">
                <a:tc>
                  <a:txBody>
                    <a:bodyPr/>
                    <a:lstStyle/>
                    <a:p>
                      <a:r>
                        <a:rPr lang="en-AU" sz="1200" dirty="0"/>
                        <a:t>Qld Semi Pro Days – Qld </a:t>
                      </a:r>
                    </a:p>
                  </a:txBody>
                  <a:tcPr/>
                </a:tc>
                <a:tc>
                  <a:txBody>
                    <a:bodyPr/>
                    <a:lstStyle/>
                    <a:p>
                      <a:r>
                        <a:rPr lang="en-AU" sz="1200" dirty="0"/>
                        <a:t>State Opens</a:t>
                      </a:r>
                    </a:p>
                  </a:txBody>
                  <a:tcPr/>
                </a:tc>
                <a:tc>
                  <a:txBody>
                    <a:bodyPr/>
                    <a:lstStyle/>
                    <a:p>
                      <a:r>
                        <a:rPr lang="en-AU" sz="1200" dirty="0"/>
                        <a:t>Nov/Dec 2023</a:t>
                      </a:r>
                    </a:p>
                  </a:txBody>
                  <a:tcPr/>
                </a:tc>
                <a:extLst>
                  <a:ext uri="{0D108BD9-81ED-4DB2-BD59-A6C34878D82A}">
                    <a16:rowId xmlns:a16="http://schemas.microsoft.com/office/drawing/2014/main" val="3802774335"/>
                  </a:ext>
                </a:extLst>
              </a:tr>
              <a:tr h="311105">
                <a:tc>
                  <a:txBody>
                    <a:bodyPr/>
                    <a:lstStyle/>
                    <a:p>
                      <a:r>
                        <a:rPr lang="en-AU" sz="1200" dirty="0"/>
                        <a:t>NSW - Criminal Association Crime Squad &amp; Ex Gang Member</a:t>
                      </a:r>
                    </a:p>
                  </a:txBody>
                  <a:tcPr/>
                </a:tc>
                <a:tc>
                  <a:txBody>
                    <a:bodyPr/>
                    <a:lstStyle/>
                    <a:p>
                      <a:r>
                        <a:rPr lang="en-AU" sz="1200" dirty="0"/>
                        <a:t>Opens &amp; 21’s</a:t>
                      </a:r>
                    </a:p>
                  </a:txBody>
                  <a:tcPr/>
                </a:tc>
                <a:tc>
                  <a:txBody>
                    <a:bodyPr/>
                    <a:lstStyle/>
                    <a:p>
                      <a:r>
                        <a:rPr lang="en-AU" sz="1200" dirty="0"/>
                        <a:t>2024 Season</a:t>
                      </a:r>
                    </a:p>
                  </a:txBody>
                  <a:tcPr/>
                </a:tc>
                <a:extLst>
                  <a:ext uri="{0D108BD9-81ED-4DB2-BD59-A6C34878D82A}">
                    <a16:rowId xmlns:a16="http://schemas.microsoft.com/office/drawing/2014/main" val="2328686577"/>
                  </a:ext>
                </a:extLst>
              </a:tr>
              <a:tr h="311105">
                <a:tc>
                  <a:txBody>
                    <a:bodyPr/>
                    <a:lstStyle/>
                    <a:p>
                      <a:r>
                        <a:rPr lang="en-AU" sz="1200" dirty="0"/>
                        <a:t>Optional Innovative workshops on application only - $3k/Club</a:t>
                      </a:r>
                    </a:p>
                  </a:txBody>
                  <a:tcPr/>
                </a:tc>
                <a:tc>
                  <a:txBody>
                    <a:bodyPr/>
                    <a:lstStyle/>
                    <a:p>
                      <a:r>
                        <a:rPr lang="en-AU" sz="1200" dirty="0"/>
                        <a:t>NRL/NRLW</a:t>
                      </a:r>
                    </a:p>
                  </a:txBody>
                  <a:tcPr/>
                </a:tc>
                <a:tc>
                  <a:txBody>
                    <a:bodyPr/>
                    <a:lstStyle/>
                    <a:p>
                      <a:r>
                        <a:rPr lang="en-AU" sz="1200" dirty="0"/>
                        <a:t>2024 Season</a:t>
                      </a:r>
                    </a:p>
                  </a:txBody>
                  <a:tcPr/>
                </a:tc>
                <a:extLst>
                  <a:ext uri="{0D108BD9-81ED-4DB2-BD59-A6C34878D82A}">
                    <a16:rowId xmlns:a16="http://schemas.microsoft.com/office/drawing/2014/main" val="3742067224"/>
                  </a:ext>
                </a:extLst>
              </a:tr>
              <a:tr h="311105">
                <a:tc>
                  <a:txBody>
                    <a:bodyPr/>
                    <a:lstStyle/>
                    <a:p>
                      <a:r>
                        <a:rPr lang="en-AU" sz="1200" dirty="0"/>
                        <a:t>Optional Innovative workshops on application only - TBC</a:t>
                      </a:r>
                    </a:p>
                  </a:txBody>
                  <a:tcPr/>
                </a:tc>
                <a:tc>
                  <a:txBody>
                    <a:bodyPr/>
                    <a:lstStyle/>
                    <a:p>
                      <a:r>
                        <a:rPr lang="en-AU" sz="1200" dirty="0"/>
                        <a:t>State Opens</a:t>
                      </a:r>
                    </a:p>
                  </a:txBody>
                  <a:tcPr/>
                </a:tc>
                <a:tc>
                  <a:txBody>
                    <a:bodyPr/>
                    <a:lstStyle/>
                    <a:p>
                      <a:r>
                        <a:rPr lang="en-AU" sz="1200" dirty="0"/>
                        <a:t>TBC</a:t>
                      </a:r>
                    </a:p>
                  </a:txBody>
                  <a:tcPr/>
                </a:tc>
                <a:extLst>
                  <a:ext uri="{0D108BD9-81ED-4DB2-BD59-A6C34878D82A}">
                    <a16:rowId xmlns:a16="http://schemas.microsoft.com/office/drawing/2014/main" val="313752610"/>
                  </a:ext>
                </a:extLst>
              </a:tr>
              <a:tr h="311105">
                <a:tc>
                  <a:txBody>
                    <a:bodyPr/>
                    <a:lstStyle/>
                    <a:p>
                      <a:r>
                        <a:rPr lang="en-AU" sz="1200" dirty="0"/>
                        <a:t>Rookie Camps</a:t>
                      </a:r>
                    </a:p>
                  </a:txBody>
                  <a:tcPr/>
                </a:tc>
                <a:tc>
                  <a:txBody>
                    <a:bodyPr/>
                    <a:lstStyle/>
                    <a:p>
                      <a:r>
                        <a:rPr lang="en-AU" sz="1200" dirty="0"/>
                        <a:t>NRL/NRLW</a:t>
                      </a:r>
                    </a:p>
                  </a:txBody>
                  <a:tcPr/>
                </a:tc>
                <a:tc>
                  <a:txBody>
                    <a:bodyPr/>
                    <a:lstStyle/>
                    <a:p>
                      <a:r>
                        <a:rPr lang="en-AU" sz="1200" dirty="0"/>
                        <a:t>Nov &amp; June 24</a:t>
                      </a:r>
                    </a:p>
                  </a:txBody>
                  <a:tcPr/>
                </a:tc>
                <a:extLst>
                  <a:ext uri="{0D108BD9-81ED-4DB2-BD59-A6C34878D82A}">
                    <a16:rowId xmlns:a16="http://schemas.microsoft.com/office/drawing/2014/main" val="890943445"/>
                  </a:ext>
                </a:extLst>
              </a:tr>
            </a:tbl>
          </a:graphicData>
        </a:graphic>
      </p:graphicFrame>
    </p:spTree>
    <p:custDataLst>
      <p:tags r:id="rId1"/>
    </p:custDataLst>
    <p:extLst>
      <p:ext uri="{BB962C8B-B14F-4D97-AF65-F5344CB8AC3E}">
        <p14:creationId xmlns:p14="http://schemas.microsoft.com/office/powerpoint/2010/main" val="52896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E37A-3933-3045-8554-0695A20383B3}"/>
              </a:ext>
            </a:extLst>
          </p:cNvPr>
          <p:cNvSpPr>
            <a:spLocks noGrp="1"/>
          </p:cNvSpPr>
          <p:nvPr>
            <p:ph type="ctrTitle"/>
          </p:nvPr>
        </p:nvSpPr>
        <p:spPr>
          <a:xfrm>
            <a:off x="704265" y="689627"/>
            <a:ext cx="5449470" cy="5547245"/>
          </a:xfrm>
        </p:spPr>
        <p:txBody>
          <a:bodyPr/>
          <a:lstStyle/>
          <a:p>
            <a:pPr algn="ctr"/>
            <a:r>
              <a:rPr lang="en-US" sz="3999">
                <a:latin typeface="RL2 Black"/>
                <a:cs typeface="Heebo ExtraBold"/>
              </a:rPr>
              <a:t>MANDATORY</a:t>
            </a:r>
            <a:br>
              <a:rPr lang="en-US" sz="3999">
                <a:latin typeface="RL2 Black"/>
                <a:cs typeface="Heebo ExtraBold"/>
              </a:rPr>
            </a:br>
            <a:r>
              <a:rPr lang="en-US" sz="3999">
                <a:latin typeface="RL2 Black"/>
                <a:cs typeface="Heebo ExtraBold"/>
              </a:rPr>
              <a:t>EDUCATION </a:t>
            </a:r>
          </a:p>
        </p:txBody>
      </p:sp>
      <p:sp>
        <p:nvSpPr>
          <p:cNvPr id="3" name="Slide Number Placeholder 2">
            <a:extLst>
              <a:ext uri="{FF2B5EF4-FFF2-40B4-BE49-F238E27FC236}">
                <a16:creationId xmlns:a16="http://schemas.microsoft.com/office/drawing/2014/main" id="{6B45BFFE-D9CF-524F-B166-DE8006F4ED64}"/>
              </a:ext>
            </a:extLst>
          </p:cNvPr>
          <p:cNvSpPr>
            <a:spLocks noGrp="1"/>
          </p:cNvSpPr>
          <p:nvPr>
            <p:ph type="sldNum" sz="quarter" idx="12"/>
          </p:nvPr>
        </p:nvSpPr>
        <p:spPr/>
        <p:txBody>
          <a:bodyPr/>
          <a:lstStyle/>
          <a:p>
            <a:pPr defTabSz="914217"/>
            <a:fld id="{D4587F19-37F1-9F4C-926F-ACF2AA4CC61A}" type="slidenum">
              <a:rPr lang="en-US" sz="800">
                <a:solidFill>
                  <a:schemeClr val="bg1"/>
                </a:solidFill>
              </a:rPr>
              <a:pPr defTabSz="914217"/>
              <a:t>6</a:t>
            </a:fld>
            <a:endParaRPr lang="en-US" sz="800">
              <a:solidFill>
                <a:schemeClr val="bg1"/>
              </a:solidFill>
            </a:endParaRPr>
          </a:p>
        </p:txBody>
      </p:sp>
    </p:spTree>
    <p:custDataLst>
      <p:tags r:id="rId1"/>
    </p:custDataLst>
    <p:extLst>
      <p:ext uri="{BB962C8B-B14F-4D97-AF65-F5344CB8AC3E}">
        <p14:creationId xmlns:p14="http://schemas.microsoft.com/office/powerpoint/2010/main" val="194504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886F0-6158-364D-81D8-D433CBFCC0E5}"/>
              </a:ext>
            </a:extLst>
          </p:cNvPr>
          <p:cNvSpPr>
            <a:spLocks noGrp="1"/>
          </p:cNvSpPr>
          <p:nvPr>
            <p:ph type="ctrTitle"/>
          </p:nvPr>
        </p:nvSpPr>
        <p:spPr>
          <a:xfrm>
            <a:off x="464722" y="528187"/>
            <a:ext cx="5928554" cy="601272"/>
          </a:xfrm>
        </p:spPr>
        <p:txBody>
          <a:bodyPr/>
          <a:lstStyle/>
          <a:p>
            <a:r>
              <a:rPr lang="en-US" sz="1600">
                <a:latin typeface="RL2 Black" panose="00000A00000000000000" pitchFamily="50" charset="0"/>
                <a:cs typeface="Heebo"/>
              </a:rPr>
              <a:t>JUNIOR REP MANDATORY EDUCATION OVERVIEW</a:t>
            </a:r>
          </a:p>
        </p:txBody>
      </p:sp>
      <p:sp>
        <p:nvSpPr>
          <p:cNvPr id="5" name="TextBox 4">
            <a:extLst>
              <a:ext uri="{FF2B5EF4-FFF2-40B4-BE49-F238E27FC236}">
                <a16:creationId xmlns:a16="http://schemas.microsoft.com/office/drawing/2014/main" id="{70C7360A-2242-435D-B919-66496112FAAD}"/>
              </a:ext>
            </a:extLst>
          </p:cNvPr>
          <p:cNvSpPr txBox="1"/>
          <p:nvPr/>
        </p:nvSpPr>
        <p:spPr>
          <a:xfrm>
            <a:off x="383516" y="1386912"/>
            <a:ext cx="6224453" cy="8379217"/>
          </a:xfrm>
          <a:prstGeom prst="rect">
            <a:avLst/>
          </a:prstGeom>
          <a:noFill/>
        </p:spPr>
        <p:txBody>
          <a:bodyPr wrap="square" rtlCol="0">
            <a:spAutoFit/>
          </a:bodyPr>
          <a:lstStyle/>
          <a:p>
            <a:pPr>
              <a:spcBef>
                <a:spcPts val="200"/>
              </a:spcBef>
              <a:spcAft>
                <a:spcPts val="200"/>
              </a:spcAft>
            </a:pPr>
            <a:r>
              <a:rPr lang="en-AU" sz="1050" b="1" dirty="0">
                <a:solidFill>
                  <a:srgbClr val="00B451"/>
                </a:solidFill>
                <a:latin typeface="RL2" panose="00000500000000000000" pitchFamily="50" charset="0"/>
              </a:rPr>
              <a:t>Junior Representatives are classified as teams/players in the following competitions:</a:t>
            </a:r>
            <a:endParaRPr lang="en-AU" sz="1050" dirty="0">
              <a:latin typeface="RL2" panose="00000500000000000000" pitchFamily="50" charset="0"/>
            </a:endParaRPr>
          </a:p>
          <a:p>
            <a:pPr>
              <a:spcBef>
                <a:spcPts val="200"/>
              </a:spcBef>
              <a:spcAft>
                <a:spcPts val="200"/>
              </a:spcAft>
            </a:pPr>
            <a:r>
              <a:rPr lang="en-AU" sz="1050" b="1" dirty="0">
                <a:latin typeface="RL2" panose="00000500000000000000" pitchFamily="50" charset="0"/>
              </a:rPr>
              <a:t>NSW</a:t>
            </a:r>
            <a:r>
              <a:rPr lang="en-AU" sz="1050" dirty="0">
                <a:latin typeface="RL2" panose="00000500000000000000" pitchFamily="50" charset="0"/>
              </a:rPr>
              <a:t> – Harold Matthews &amp; Andrew Johns (U16s) &amp; SG Ball, Tarsha Gale &amp; Laurie Daley (U19s)</a:t>
            </a:r>
          </a:p>
          <a:p>
            <a:pPr>
              <a:spcBef>
                <a:spcPts val="200"/>
              </a:spcBef>
              <a:spcAft>
                <a:spcPts val="200"/>
              </a:spcAft>
            </a:pPr>
            <a:r>
              <a:rPr lang="en-AU" sz="1050" b="1" dirty="0">
                <a:latin typeface="RL2" panose="00000500000000000000" pitchFamily="50" charset="0"/>
              </a:rPr>
              <a:t>QLD</a:t>
            </a:r>
            <a:r>
              <a:rPr lang="en-AU" sz="1050" dirty="0">
                <a:latin typeface="RL2" panose="00000500000000000000" pitchFamily="50" charset="0"/>
              </a:rPr>
              <a:t> – Cyril Connell Challenge (U16s), Mal Meninga (U19s) &amp; Harvey Norman (U19s)</a:t>
            </a:r>
          </a:p>
          <a:p>
            <a:pPr>
              <a:spcBef>
                <a:spcPts val="200"/>
              </a:spcBef>
              <a:spcAft>
                <a:spcPts val="200"/>
              </a:spcAft>
            </a:pPr>
            <a:r>
              <a:rPr lang="en-AU" sz="1050" b="1" dirty="0">
                <a:latin typeface="RL2" panose="00000500000000000000" pitchFamily="50" charset="0"/>
              </a:rPr>
              <a:t>NZRL</a:t>
            </a:r>
            <a:r>
              <a:rPr lang="en-AU" sz="1050" dirty="0">
                <a:latin typeface="RL2" panose="00000500000000000000" pitchFamily="50" charset="0"/>
              </a:rPr>
              <a:t> – National Youth Teams and Representative Carnivals</a:t>
            </a:r>
          </a:p>
          <a:p>
            <a:pPr>
              <a:spcBef>
                <a:spcPts val="200"/>
              </a:spcBef>
              <a:spcAft>
                <a:spcPts val="200"/>
              </a:spcAft>
            </a:pPr>
            <a:endParaRPr lang="en-AU" sz="800" dirty="0">
              <a:latin typeface="RL2" panose="00000500000000000000" pitchFamily="50" charset="0"/>
            </a:endParaRPr>
          </a:p>
          <a:p>
            <a:pPr>
              <a:spcBef>
                <a:spcPts val="200"/>
              </a:spcBef>
              <a:spcAft>
                <a:spcPts val="200"/>
              </a:spcAft>
            </a:pPr>
            <a:r>
              <a:rPr lang="en-AU" sz="1050" b="1" dirty="0">
                <a:latin typeface="RL2" panose="00000500000000000000" pitchFamily="50" charset="0"/>
              </a:rPr>
              <a:t>Below are the Mandatory Education elements for Junior Reps for 2024:</a:t>
            </a: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latin typeface="RL2" panose="00000500000000000000" pitchFamily="50" charset="0"/>
              </a:rPr>
              <a:t>Workshop Attendance Lists:</a:t>
            </a:r>
          </a:p>
          <a:p>
            <a:pPr>
              <a:spcBef>
                <a:spcPts val="200"/>
              </a:spcBef>
              <a:spcAft>
                <a:spcPts val="200"/>
              </a:spcAft>
            </a:pPr>
            <a:r>
              <a:rPr lang="en-AU" sz="1050" b="1" dirty="0">
                <a:latin typeface="RL2" panose="00000500000000000000" pitchFamily="50" charset="0"/>
              </a:rPr>
              <a:t>Option 1: </a:t>
            </a:r>
            <a:r>
              <a:rPr lang="en-AU" sz="1050" dirty="0">
                <a:latin typeface="RL2" panose="00000500000000000000" pitchFamily="50" charset="0"/>
              </a:rPr>
              <a:t>Use the printable sign in sheets provided and your players to sign in for each session.</a:t>
            </a:r>
          </a:p>
          <a:p>
            <a:pPr>
              <a:spcBef>
                <a:spcPts val="200"/>
              </a:spcBef>
              <a:spcAft>
                <a:spcPts val="200"/>
              </a:spcAft>
            </a:pPr>
            <a:endParaRPr lang="en-AU" sz="1050" dirty="0">
              <a:latin typeface="RL2" panose="00000500000000000000" pitchFamily="50" charset="0"/>
            </a:endParaRPr>
          </a:p>
          <a:p>
            <a:pPr>
              <a:spcBef>
                <a:spcPts val="200"/>
              </a:spcBef>
              <a:spcAft>
                <a:spcPts val="200"/>
              </a:spcAft>
            </a:pPr>
            <a:r>
              <a:rPr lang="en-AU" sz="1050" dirty="0">
                <a:latin typeface="RL2" panose="00000500000000000000" pitchFamily="50" charset="0"/>
              </a:rPr>
              <a:t>Please email your completed sign in sheets to Nick Esposito for record keeper – </a:t>
            </a:r>
            <a:r>
              <a:rPr lang="en-AU" sz="1050" dirty="0">
                <a:latin typeface="RL2" panose="00000500000000000000" pitchFamily="50" charset="0"/>
                <a:hlinkClick r:id="rId4"/>
              </a:rPr>
              <a:t>nesposito@nrl.com.au</a:t>
            </a:r>
            <a:endParaRPr lang="en-AU" sz="1050"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latin typeface="RL2" panose="00000500000000000000" pitchFamily="50" charset="0"/>
              </a:rPr>
              <a:t>Option 2: </a:t>
            </a:r>
            <a:r>
              <a:rPr lang="en-AU" sz="1050" dirty="0">
                <a:latin typeface="RL2" panose="00000500000000000000" pitchFamily="50" charset="0"/>
              </a:rPr>
              <a:t>Record your players attendance in the Wellbeing database</a:t>
            </a:r>
            <a:endParaRPr lang="en-AU" sz="1050" b="1" dirty="0">
              <a:latin typeface="RL2" panose="00000500000000000000" pitchFamily="50" charset="0"/>
            </a:endParaRPr>
          </a:p>
          <a:p>
            <a:pPr>
              <a:spcBef>
                <a:spcPts val="200"/>
              </a:spcBef>
              <a:spcAft>
                <a:spcPts val="200"/>
              </a:spcAft>
            </a:pPr>
            <a:r>
              <a:rPr lang="en-AU" sz="1050" b="1" dirty="0">
                <a:solidFill>
                  <a:schemeClr val="accent2"/>
                </a:solidFill>
                <a:latin typeface="RL2" panose="00000500000000000000" pitchFamily="50" charset="0"/>
              </a:rPr>
              <a:t>Step 1 </a:t>
            </a:r>
            <a:r>
              <a:rPr lang="en-AU" sz="1050" dirty="0">
                <a:latin typeface="RL2" panose="00000500000000000000" pitchFamily="50" charset="0"/>
              </a:rPr>
              <a:t>– Click on Workshops and find the NRL MASTER Workshop you have delivered.</a:t>
            </a:r>
          </a:p>
          <a:p>
            <a:pPr>
              <a:spcBef>
                <a:spcPts val="200"/>
              </a:spcBef>
              <a:spcAft>
                <a:spcPts val="200"/>
              </a:spcAft>
            </a:pPr>
            <a:r>
              <a:rPr lang="en-AU" sz="1050" b="1" dirty="0">
                <a:solidFill>
                  <a:schemeClr val="accent2"/>
                </a:solidFill>
                <a:latin typeface="RL2" panose="00000500000000000000" pitchFamily="50" charset="0"/>
              </a:rPr>
              <a:t>Step 2 </a:t>
            </a:r>
            <a:r>
              <a:rPr lang="en-AU" sz="1050" dirty="0">
                <a:latin typeface="RL2" panose="00000500000000000000" pitchFamily="50" charset="0"/>
              </a:rPr>
              <a:t>– Click the Record Attendance button</a:t>
            </a:r>
          </a:p>
          <a:p>
            <a:pPr>
              <a:spcBef>
                <a:spcPts val="200"/>
              </a:spcBef>
              <a:spcAft>
                <a:spcPts val="200"/>
              </a:spcAft>
            </a:pPr>
            <a:r>
              <a:rPr lang="en-AU" sz="1050" b="1" dirty="0">
                <a:solidFill>
                  <a:schemeClr val="accent2"/>
                </a:solidFill>
                <a:latin typeface="RL2" panose="00000500000000000000" pitchFamily="50" charset="0"/>
              </a:rPr>
              <a:t>Step 3 </a:t>
            </a:r>
            <a:r>
              <a:rPr lang="en-AU" sz="1050" dirty="0">
                <a:latin typeface="RL2" panose="00000500000000000000" pitchFamily="50" charset="0"/>
              </a:rPr>
              <a:t>– Set attendance date – what date did these players attend the workshop?</a:t>
            </a:r>
          </a:p>
          <a:p>
            <a:pPr>
              <a:spcBef>
                <a:spcPts val="200"/>
              </a:spcBef>
              <a:spcAft>
                <a:spcPts val="200"/>
              </a:spcAft>
            </a:pPr>
            <a:r>
              <a:rPr lang="en-AU" sz="1050" b="1" dirty="0">
                <a:solidFill>
                  <a:schemeClr val="accent2"/>
                </a:solidFill>
                <a:latin typeface="RL2" panose="00000500000000000000" pitchFamily="50" charset="0"/>
              </a:rPr>
              <a:t>Step 4 </a:t>
            </a:r>
            <a:r>
              <a:rPr lang="en-AU" sz="1050" dirty="0">
                <a:latin typeface="RL2" panose="00000500000000000000" pitchFamily="50" charset="0"/>
              </a:rPr>
              <a:t>– Use the drop down menus (Club, Level) or search function to show your squad, tick the box 		  next to each attendees name.</a:t>
            </a: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p:txBody>
      </p:sp>
      <p:sp>
        <p:nvSpPr>
          <p:cNvPr id="12" name="Slide Number Placeholder 18">
            <a:extLst>
              <a:ext uri="{FF2B5EF4-FFF2-40B4-BE49-F238E27FC236}">
                <a16:creationId xmlns:a16="http://schemas.microsoft.com/office/drawing/2014/main" id="{F54025D7-57A6-423F-B14A-D55F1A7BFFF8}"/>
              </a:ext>
            </a:extLst>
          </p:cNvPr>
          <p:cNvSpPr>
            <a:spLocks noGrp="1"/>
          </p:cNvSpPr>
          <p:nvPr>
            <p:ph type="sldNum" sz="quarter" idx="12"/>
          </p:nvPr>
        </p:nvSpPr>
        <p:spPr>
          <a:xfrm>
            <a:off x="6393276" y="9472395"/>
            <a:ext cx="357187" cy="31687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ED5FCF-8792-4C56-9B7D-6D4B623755B0}" type="slidenum">
              <a:rPr lang="en-AU" sz="1000" b="1" smtClean="0">
                <a:latin typeface="RL2" panose="00000500000000000000" pitchFamily="50" charset="0"/>
              </a:rPr>
              <a:pPr/>
              <a:t>7</a:t>
            </a:fld>
            <a:endParaRPr lang="en-AU" sz="1000" b="1">
              <a:latin typeface="RL2" panose="00000500000000000000" pitchFamily="50" charset="0"/>
            </a:endParaRPr>
          </a:p>
        </p:txBody>
      </p:sp>
      <p:graphicFrame>
        <p:nvGraphicFramePr>
          <p:cNvPr id="2" name="Table 1">
            <a:extLst>
              <a:ext uri="{FF2B5EF4-FFF2-40B4-BE49-F238E27FC236}">
                <a16:creationId xmlns:a16="http://schemas.microsoft.com/office/drawing/2014/main" id="{0297E64C-80B3-4FC6-A864-D601EEB6ED25}"/>
              </a:ext>
            </a:extLst>
          </p:cNvPr>
          <p:cNvGraphicFramePr>
            <a:graphicFrameLocks noGrp="1"/>
          </p:cNvGraphicFramePr>
          <p:nvPr>
            <p:extLst>
              <p:ext uri="{D42A27DB-BD31-4B8C-83A1-F6EECF244321}">
                <p14:modId xmlns:p14="http://schemas.microsoft.com/office/powerpoint/2010/main" val="2239411635"/>
              </p:ext>
            </p:extLst>
          </p:nvPr>
        </p:nvGraphicFramePr>
        <p:xfrm>
          <a:off x="851769" y="2887400"/>
          <a:ext cx="5198301" cy="1741046"/>
        </p:xfrm>
        <a:graphic>
          <a:graphicData uri="http://schemas.openxmlformats.org/drawingml/2006/table">
            <a:tbl>
              <a:tblPr>
                <a:tableStyleId>{5C22544A-7EE6-4342-B048-85BDC9FD1C3A}</a:tableStyleId>
              </a:tblPr>
              <a:tblGrid>
                <a:gridCol w="3332809">
                  <a:extLst>
                    <a:ext uri="{9D8B030D-6E8A-4147-A177-3AD203B41FA5}">
                      <a16:colId xmlns:a16="http://schemas.microsoft.com/office/drawing/2014/main" val="2670671694"/>
                    </a:ext>
                  </a:extLst>
                </a:gridCol>
                <a:gridCol w="572809">
                  <a:extLst>
                    <a:ext uri="{9D8B030D-6E8A-4147-A177-3AD203B41FA5}">
                      <a16:colId xmlns:a16="http://schemas.microsoft.com/office/drawing/2014/main" val="3726495770"/>
                    </a:ext>
                  </a:extLst>
                </a:gridCol>
                <a:gridCol w="604630">
                  <a:extLst>
                    <a:ext uri="{9D8B030D-6E8A-4147-A177-3AD203B41FA5}">
                      <a16:colId xmlns:a16="http://schemas.microsoft.com/office/drawing/2014/main" val="1646116061"/>
                    </a:ext>
                  </a:extLst>
                </a:gridCol>
                <a:gridCol w="688053">
                  <a:extLst>
                    <a:ext uri="{9D8B030D-6E8A-4147-A177-3AD203B41FA5}">
                      <a16:colId xmlns:a16="http://schemas.microsoft.com/office/drawing/2014/main" val="2941567873"/>
                    </a:ext>
                  </a:extLst>
                </a:gridCol>
              </a:tblGrid>
              <a:tr h="208221">
                <a:tc>
                  <a:txBody>
                    <a:bodyPr/>
                    <a:lstStyle/>
                    <a:p>
                      <a:pPr algn="l"/>
                      <a:r>
                        <a:rPr lang="en-AU" sz="950" b="1">
                          <a:solidFill>
                            <a:schemeClr val="tx1"/>
                          </a:solidFill>
                          <a:latin typeface="RL2" panose="00000500000000000000" pitchFamily="50" charset="0"/>
                        </a:rPr>
                        <a:t>Activity</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dirty="0">
                          <a:solidFill>
                            <a:schemeClr val="tx1"/>
                          </a:solidFill>
                          <a:latin typeface="RL2" panose="00000500000000000000" pitchFamily="50" charset="0"/>
                        </a:rPr>
                        <a:t>U16/17s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dirty="0">
                          <a:solidFill>
                            <a:schemeClr val="tx1"/>
                          </a:solidFill>
                          <a:latin typeface="RL2" panose="00000500000000000000" pitchFamily="50" charset="0"/>
                        </a:rPr>
                        <a:t>U18/19s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dirty="0">
                          <a:solidFill>
                            <a:schemeClr val="tx1"/>
                          </a:solidFill>
                          <a:latin typeface="RL2" panose="00000500000000000000" pitchFamily="50" charset="0"/>
                        </a:rPr>
                        <a:t>Staff</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71367486"/>
                  </a:ext>
                </a:extLst>
              </a:tr>
              <a:tr h="211107">
                <a:tc gridSpan="4">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50" b="1" i="0" u="none" strike="noStrike" dirty="0">
                          <a:solidFill>
                            <a:schemeClr val="bg1"/>
                          </a:solidFill>
                          <a:effectLst/>
                          <a:latin typeface="RL2" panose="00000500000000000000" pitchFamily="50" charset="0"/>
                        </a:rPr>
                        <a:t>MANDATORY EDUCATION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hMerge="1">
                  <a:txBody>
                    <a:bodyPr/>
                    <a:lstStyle/>
                    <a:p>
                      <a:pPr algn="ct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330448333"/>
                  </a:ext>
                </a:extLst>
              </a:tr>
              <a:tr h="211107">
                <a:tc>
                  <a:txBody>
                    <a:bodyPr/>
                    <a:lstStyle/>
                    <a:p>
                      <a:pPr marL="0" indent="0">
                        <a:buFont typeface="Arial" panose="020B0604020202020204" pitchFamily="34" charset="0"/>
                        <a:buNone/>
                      </a:pPr>
                      <a:r>
                        <a:rPr lang="en-AU" sz="950" dirty="0" err="1">
                          <a:latin typeface="RL2" panose="00000500000000000000" pitchFamily="50" charset="0"/>
                        </a:rPr>
                        <a:t>CareerWise</a:t>
                      </a:r>
                      <a:r>
                        <a:rPr lang="en-AU" sz="950" dirty="0">
                          <a:latin typeface="RL2" panose="00000500000000000000" pitchFamily="50" charset="0"/>
                        </a:rPr>
                        <a:t> Workshop</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4201310"/>
                  </a:ext>
                </a:extLst>
              </a:tr>
              <a:tr h="21110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50" b="0" i="0" u="none" strike="noStrike" dirty="0">
                          <a:solidFill>
                            <a:srgbClr val="000000"/>
                          </a:solidFill>
                          <a:effectLst/>
                          <a:latin typeface="RL2" panose="00000500000000000000" pitchFamily="50" charset="0"/>
                        </a:rPr>
                        <a:t>Back to Basics -  Junior Responsibility &amp; Anti Doping</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976723019"/>
                  </a:ext>
                </a:extLst>
              </a:tr>
              <a:tr h="21110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50" b="0" i="0" u="none" strike="noStrike" dirty="0">
                          <a:solidFill>
                            <a:srgbClr val="000000"/>
                          </a:solidFill>
                          <a:effectLst/>
                          <a:latin typeface="RL2" panose="00000500000000000000" pitchFamily="50" charset="0"/>
                        </a:rPr>
                        <a:t>Medical – Concussion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681318679"/>
                  </a:ext>
                </a:extLst>
              </a:tr>
              <a:tr h="211107">
                <a:tc>
                  <a:txBody>
                    <a:bodyPr/>
                    <a:lstStyle/>
                    <a:p>
                      <a:pPr marL="0" indent="0">
                        <a:buFont typeface="Arial" panose="020B0604020202020204" pitchFamily="34" charset="0"/>
                        <a:buNone/>
                      </a:pPr>
                      <a:r>
                        <a:rPr lang="en-AU" sz="950" dirty="0">
                          <a:latin typeface="RL2" panose="00000500000000000000" pitchFamily="50" charset="0"/>
                        </a:rPr>
                        <a:t>Wellbeing &amp; Mental Health Session/s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DC3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DC3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DC3E6"/>
                    </a:solidFill>
                  </a:tcPr>
                </a:tc>
                <a:extLst>
                  <a:ext uri="{0D108BD9-81ED-4DB2-BD59-A6C34878D82A}">
                    <a16:rowId xmlns:a16="http://schemas.microsoft.com/office/drawing/2014/main" val="958626770"/>
                  </a:ext>
                </a:extLst>
              </a:tr>
              <a:tr h="21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Junior Compliance QUIZ</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3931460042"/>
                  </a:ext>
                </a:extLst>
              </a:tr>
              <a:tr h="223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Junior Conduct &amp; Concussion Module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endParaRPr lang="en-AU" sz="950" b="0" dirty="0">
                        <a:latin typeface="RL2" panose="00000500000000000000" pitchFamily="50"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212274394"/>
                  </a:ext>
                </a:extLst>
              </a:tr>
            </a:tbl>
          </a:graphicData>
        </a:graphic>
      </p:graphicFrame>
      <p:graphicFrame>
        <p:nvGraphicFramePr>
          <p:cNvPr id="14" name="Table 13">
            <a:extLst>
              <a:ext uri="{FF2B5EF4-FFF2-40B4-BE49-F238E27FC236}">
                <a16:creationId xmlns:a16="http://schemas.microsoft.com/office/drawing/2014/main" id="{124BE82C-F1F7-4B9C-950C-CC7A8443AE7D}"/>
              </a:ext>
            </a:extLst>
          </p:cNvPr>
          <p:cNvGraphicFramePr>
            <a:graphicFrameLocks noGrp="1"/>
          </p:cNvGraphicFramePr>
          <p:nvPr/>
        </p:nvGraphicFramePr>
        <p:xfrm>
          <a:off x="1903973" y="4805796"/>
          <a:ext cx="2602668" cy="685800"/>
        </p:xfrm>
        <a:graphic>
          <a:graphicData uri="http://schemas.openxmlformats.org/drawingml/2006/table">
            <a:tbl>
              <a:tblPr>
                <a:tableStyleId>{5C22544A-7EE6-4342-B048-85BDC9FD1C3A}</a:tableStyleId>
              </a:tblPr>
              <a:tblGrid>
                <a:gridCol w="611690">
                  <a:extLst>
                    <a:ext uri="{9D8B030D-6E8A-4147-A177-3AD203B41FA5}">
                      <a16:colId xmlns:a16="http://schemas.microsoft.com/office/drawing/2014/main" val="720499907"/>
                    </a:ext>
                  </a:extLst>
                </a:gridCol>
                <a:gridCol w="1990978">
                  <a:extLst>
                    <a:ext uri="{9D8B030D-6E8A-4147-A177-3AD203B41FA5}">
                      <a16:colId xmlns:a16="http://schemas.microsoft.com/office/drawing/2014/main" val="2682294143"/>
                    </a:ext>
                  </a:extLst>
                </a:gridCol>
              </a:tblGrid>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74F"/>
                    </a:solidFill>
                  </a:tcPr>
                </a:tc>
                <a:tc>
                  <a:txBody>
                    <a:bodyPr/>
                    <a:lstStyle/>
                    <a:p>
                      <a:r>
                        <a:rPr lang="en-AU" sz="900">
                          <a:latin typeface="RL2" panose="00000500000000000000" pitchFamily="50" charset="0"/>
                        </a:rPr>
                        <a:t>MANDATORY – content mandated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750733947"/>
                  </a:ext>
                </a:extLst>
              </a:tr>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DC3E6"/>
                    </a:solidFill>
                  </a:tcPr>
                </a:tc>
                <a:tc>
                  <a:txBody>
                    <a:bodyPr/>
                    <a:lstStyle/>
                    <a:p>
                      <a:r>
                        <a:rPr lang="en-AU" sz="900">
                          <a:latin typeface="RL2" panose="00000500000000000000" pitchFamily="50" charset="0"/>
                        </a:rPr>
                        <a:t>MANDATORY – content is flexible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99508091"/>
                  </a:ext>
                </a:extLst>
              </a:tr>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D966"/>
                    </a:solidFill>
                  </a:tcPr>
                </a:tc>
                <a:tc>
                  <a:txBody>
                    <a:bodyPr/>
                    <a:lstStyle/>
                    <a:p>
                      <a:r>
                        <a:rPr lang="en-AU" sz="900">
                          <a:latin typeface="RL2" panose="00000500000000000000" pitchFamily="50" charset="0"/>
                        </a:rPr>
                        <a:t>OPTIONAL rollout to this group</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67376843"/>
                  </a:ext>
                </a:extLst>
              </a:tr>
            </a:tbl>
          </a:graphicData>
        </a:graphic>
      </p:graphicFrame>
      <p:sp>
        <p:nvSpPr>
          <p:cNvPr id="15" name="Title 1">
            <a:extLst>
              <a:ext uri="{FF2B5EF4-FFF2-40B4-BE49-F238E27FC236}">
                <a16:creationId xmlns:a16="http://schemas.microsoft.com/office/drawing/2014/main" id="{2A75DE10-CC5B-4C7D-AE3E-D3027B85C6F5}"/>
              </a:ext>
            </a:extLst>
          </p:cNvPr>
          <p:cNvSpPr txBox="1">
            <a:spLocks/>
          </p:cNvSpPr>
          <p:nvPr/>
        </p:nvSpPr>
        <p:spPr>
          <a:xfrm>
            <a:off x="1323471" y="4792468"/>
            <a:ext cx="580502" cy="274876"/>
          </a:xfrm>
          <a:prstGeom prst="rect">
            <a:avLst/>
          </a:prstGeom>
        </p:spPr>
        <p:txBody>
          <a:bodyPr anchor="ctr"/>
          <a:lstStyle>
            <a:lvl1pPr algn="l" defTabSz="914400" rtl="0" eaLnBrk="1" latinLnBrk="0" hangingPunct="1">
              <a:lnSpc>
                <a:spcPct val="90000"/>
              </a:lnSpc>
              <a:spcBef>
                <a:spcPct val="0"/>
              </a:spcBef>
              <a:buNone/>
              <a:defRPr sz="1600" b="0" i="0" kern="1200">
                <a:solidFill>
                  <a:schemeClr val="tx1"/>
                </a:solidFill>
                <a:latin typeface="RL2" pitchFamily="2" charset="77"/>
                <a:ea typeface="+mj-ea"/>
                <a:cs typeface="Heebo" pitchFamily="2" charset="-79"/>
              </a:defRPr>
            </a:lvl1pPr>
          </a:lstStyle>
          <a:p>
            <a:r>
              <a:rPr lang="en-US" sz="1400" b="1"/>
              <a:t>KEY:</a:t>
            </a:r>
          </a:p>
        </p:txBody>
      </p:sp>
      <p:pic>
        <p:nvPicPr>
          <p:cNvPr id="16" name="Picture 15">
            <a:extLst>
              <a:ext uri="{FF2B5EF4-FFF2-40B4-BE49-F238E27FC236}">
                <a16:creationId xmlns:a16="http://schemas.microsoft.com/office/drawing/2014/main" id="{EA236DF0-DD7D-439F-87C8-0AE26B2D5336}"/>
              </a:ext>
            </a:extLst>
          </p:cNvPr>
          <p:cNvPicPr>
            <a:picLocks noChangeAspect="1"/>
          </p:cNvPicPr>
          <p:nvPr/>
        </p:nvPicPr>
        <p:blipFill rotWithShape="1">
          <a:blip r:embed="rId5"/>
          <a:srcRect t="19526" b="18859"/>
          <a:stretch/>
        </p:blipFill>
        <p:spPr>
          <a:xfrm>
            <a:off x="3205307" y="7614340"/>
            <a:ext cx="972724" cy="211835"/>
          </a:xfrm>
          <a:prstGeom prst="rect">
            <a:avLst/>
          </a:prstGeom>
        </p:spPr>
      </p:pic>
    </p:spTree>
    <p:custDataLst>
      <p:tags r:id="rId1"/>
    </p:custDataLst>
    <p:extLst>
      <p:ext uri="{BB962C8B-B14F-4D97-AF65-F5344CB8AC3E}">
        <p14:creationId xmlns:p14="http://schemas.microsoft.com/office/powerpoint/2010/main" val="378319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886F0-6158-364D-81D8-D433CBFCC0E5}"/>
              </a:ext>
            </a:extLst>
          </p:cNvPr>
          <p:cNvSpPr>
            <a:spLocks noGrp="1"/>
          </p:cNvSpPr>
          <p:nvPr>
            <p:ph type="ctrTitle"/>
          </p:nvPr>
        </p:nvSpPr>
        <p:spPr>
          <a:xfrm>
            <a:off x="464722" y="528187"/>
            <a:ext cx="5928554" cy="601272"/>
          </a:xfrm>
        </p:spPr>
        <p:txBody>
          <a:bodyPr/>
          <a:lstStyle/>
          <a:p>
            <a:r>
              <a:rPr lang="en-US" sz="1600">
                <a:latin typeface="RL2 Black" panose="00000A00000000000000" pitchFamily="50" charset="0"/>
                <a:cs typeface="Heebo"/>
              </a:rPr>
              <a:t>JUNIOR REP MANDATORY EDUCATION OVERVIEW</a:t>
            </a:r>
          </a:p>
        </p:txBody>
      </p:sp>
      <p:sp>
        <p:nvSpPr>
          <p:cNvPr id="5" name="TextBox 4">
            <a:extLst>
              <a:ext uri="{FF2B5EF4-FFF2-40B4-BE49-F238E27FC236}">
                <a16:creationId xmlns:a16="http://schemas.microsoft.com/office/drawing/2014/main" id="{70C7360A-2242-435D-B919-66496112FAAD}"/>
              </a:ext>
            </a:extLst>
          </p:cNvPr>
          <p:cNvSpPr txBox="1"/>
          <p:nvPr/>
        </p:nvSpPr>
        <p:spPr>
          <a:xfrm>
            <a:off x="439020" y="1394706"/>
            <a:ext cx="6224453" cy="3254737"/>
          </a:xfrm>
          <a:prstGeom prst="rect">
            <a:avLst/>
          </a:prstGeom>
          <a:noFill/>
        </p:spPr>
        <p:txBody>
          <a:bodyPr wrap="square" rtlCol="0">
            <a:spAutoFit/>
          </a:bodyPr>
          <a:lstStyle/>
          <a:p>
            <a:pPr>
              <a:spcBef>
                <a:spcPts val="200"/>
              </a:spcBef>
              <a:spcAft>
                <a:spcPts val="200"/>
              </a:spcAft>
            </a:pPr>
            <a:r>
              <a:rPr lang="en-AU" sz="1050" b="1" dirty="0">
                <a:latin typeface="RL2" panose="00000500000000000000" pitchFamily="50" charset="0"/>
              </a:rPr>
              <a:t>Workshop Materials:</a:t>
            </a:r>
          </a:p>
          <a:p>
            <a:pPr>
              <a:spcBef>
                <a:spcPts val="200"/>
              </a:spcBef>
              <a:spcAft>
                <a:spcPts val="200"/>
              </a:spcAft>
            </a:pPr>
            <a:r>
              <a:rPr lang="en-AU" sz="1050" dirty="0">
                <a:latin typeface="RL2" panose="00000500000000000000" pitchFamily="50" charset="0"/>
              </a:rPr>
              <a:t>The education materials listed below will be shared with you in an email as a One Drive folder LINK. This folder can be downloaded and stored on your computer. </a:t>
            </a:r>
          </a:p>
          <a:p>
            <a:pPr>
              <a:spcBef>
                <a:spcPts val="200"/>
              </a:spcBef>
              <a:spcAft>
                <a:spcPts val="200"/>
              </a:spcAft>
            </a:pPr>
            <a:r>
              <a:rPr lang="en-AU" sz="1050" dirty="0">
                <a:latin typeface="RL2" panose="00000500000000000000" pitchFamily="50" charset="0"/>
              </a:rPr>
              <a:t>Resources will also be available to download individually from the Wellbeing Database, in the resource section. </a:t>
            </a:r>
            <a:r>
              <a:rPr lang="en-AU" sz="1050" b="1" dirty="0">
                <a:solidFill>
                  <a:schemeClr val="accent3"/>
                </a:solidFill>
                <a:latin typeface="RL2" panose="00000500000000000000" pitchFamily="50" charset="0"/>
              </a:rPr>
              <a:t>Type ‘Junior’ into the resource search field and they will all appear. </a:t>
            </a: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latin typeface="RL2" panose="00000500000000000000" pitchFamily="50" charset="0"/>
              </a:rPr>
              <a:t>Workshop Delivery Overview </a:t>
            </a:r>
            <a:r>
              <a:rPr lang="en-AU" sz="1050" dirty="0">
                <a:latin typeface="RL2" panose="00000500000000000000" pitchFamily="50" charset="0"/>
              </a:rPr>
              <a:t>– Every workshop will have an overview document, please read this first to familiarise your self with the session and delivery options.</a:t>
            </a: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p:txBody>
      </p:sp>
      <p:graphicFrame>
        <p:nvGraphicFramePr>
          <p:cNvPr id="10" name="Table 9">
            <a:extLst>
              <a:ext uri="{FF2B5EF4-FFF2-40B4-BE49-F238E27FC236}">
                <a16:creationId xmlns:a16="http://schemas.microsoft.com/office/drawing/2014/main" id="{70123426-9766-4B44-873D-943C8919CE6B}"/>
              </a:ext>
            </a:extLst>
          </p:cNvPr>
          <p:cNvGraphicFramePr>
            <a:graphicFrameLocks noGrp="1"/>
          </p:cNvGraphicFramePr>
          <p:nvPr>
            <p:extLst>
              <p:ext uri="{D42A27DB-BD31-4B8C-83A1-F6EECF244321}">
                <p14:modId xmlns:p14="http://schemas.microsoft.com/office/powerpoint/2010/main" val="4124844672"/>
              </p:ext>
            </p:extLst>
          </p:nvPr>
        </p:nvGraphicFramePr>
        <p:xfrm>
          <a:off x="194526" y="3029833"/>
          <a:ext cx="3178701" cy="2760256"/>
        </p:xfrm>
        <a:graphic>
          <a:graphicData uri="http://schemas.openxmlformats.org/drawingml/2006/table">
            <a:tbl>
              <a:tblPr/>
              <a:tblGrid>
                <a:gridCol w="1265640">
                  <a:extLst>
                    <a:ext uri="{9D8B030D-6E8A-4147-A177-3AD203B41FA5}">
                      <a16:colId xmlns:a16="http://schemas.microsoft.com/office/drawing/2014/main" val="3719220969"/>
                    </a:ext>
                  </a:extLst>
                </a:gridCol>
                <a:gridCol w="1913061">
                  <a:extLst>
                    <a:ext uri="{9D8B030D-6E8A-4147-A177-3AD203B41FA5}">
                      <a16:colId xmlns:a16="http://schemas.microsoft.com/office/drawing/2014/main" val="2684459697"/>
                    </a:ext>
                  </a:extLst>
                </a:gridCol>
              </a:tblGrid>
              <a:tr h="209223">
                <a:tc gridSpan="2">
                  <a:txBody>
                    <a:bodyPr/>
                    <a:lstStyle/>
                    <a:p>
                      <a:pPr algn="ctr" fontAlgn="b"/>
                      <a:r>
                        <a:rPr lang="en-AU" sz="1000" b="1" i="0" u="none" strike="noStrike" dirty="0" err="1">
                          <a:solidFill>
                            <a:srgbClr val="FFFFFF"/>
                          </a:solidFill>
                          <a:effectLst/>
                          <a:latin typeface="RL2" panose="00000500000000000000" pitchFamily="50" charset="0"/>
                        </a:rPr>
                        <a:t>CareerWise</a:t>
                      </a:r>
                      <a:r>
                        <a:rPr lang="en-AU" sz="1000" b="1" i="0" u="none" strike="noStrike" dirty="0">
                          <a:solidFill>
                            <a:srgbClr val="FFFFFF"/>
                          </a:solidFill>
                          <a:effectLst/>
                          <a:latin typeface="RL2" panose="00000500000000000000" pitchFamily="50" charset="0"/>
                        </a:rPr>
                        <a:t> Workshop</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120072911"/>
                  </a:ext>
                </a:extLst>
              </a:tr>
              <a:tr h="169216">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October 2023</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418065"/>
                  </a:ext>
                </a:extLst>
              </a:tr>
              <a:tr h="216275">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When squads are finalised</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050829"/>
                  </a:ext>
                </a:extLst>
              </a:tr>
              <a:tr h="216275">
                <a:tc>
                  <a:txBody>
                    <a:bodyPr/>
                    <a:lstStyle/>
                    <a:p>
                      <a:pPr algn="l" fontAlgn="b"/>
                      <a:r>
                        <a:rPr lang="en-AU" sz="1000" b="1" i="0" u="none" strike="noStrike" dirty="0">
                          <a:solidFill>
                            <a:srgbClr val="000000"/>
                          </a:solidFill>
                          <a:effectLst/>
                          <a:latin typeface="RL2" panose="00000500000000000000" pitchFamily="50" charset="0"/>
                        </a:rPr>
                        <a:t>Facilitator</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Club Career Coach &amp; Ambassador</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237357"/>
                  </a:ext>
                </a:extLst>
              </a:tr>
              <a:tr h="202556">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201314"/>
                  </a:ext>
                </a:extLst>
              </a:tr>
              <a:tr h="209223">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689172405"/>
                  </a:ext>
                </a:extLst>
              </a:tr>
              <a:tr h="144035">
                <a:tc gridSpan="2">
                  <a:txBody>
                    <a:bodyPr/>
                    <a:lstStyle/>
                    <a:p>
                      <a:pPr algn="l" fontAlgn="b"/>
                      <a:r>
                        <a:rPr lang="en-AU" sz="1000" b="0" i="0" u="none" strike="noStrike" dirty="0">
                          <a:solidFill>
                            <a:srgbClr val="000000"/>
                          </a:solidFill>
                          <a:effectLst/>
                          <a:latin typeface="RL2" panose="00000500000000000000" pitchFamily="50" charset="0"/>
                        </a:rPr>
                        <a:t>1. Workshop Delivery Overview</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662912004"/>
                  </a:ext>
                </a:extLst>
              </a:tr>
              <a:tr h="250347">
                <a:tc gridSpan="2">
                  <a:txBody>
                    <a:bodyPr/>
                    <a:lstStyle/>
                    <a:p>
                      <a:pPr algn="l" fontAlgn="b"/>
                      <a:r>
                        <a:rPr lang="en-AU" sz="1000" b="0" i="0" u="none" strike="noStrike" dirty="0">
                          <a:solidFill>
                            <a:srgbClr val="000000"/>
                          </a:solidFill>
                          <a:effectLst/>
                          <a:latin typeface="RL2" panose="00000500000000000000" pitchFamily="50" charset="0"/>
                        </a:rPr>
                        <a:t>2. Presenter Notes 16/17s &amp; 18s/19s</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471329962"/>
                  </a:ext>
                </a:extLst>
              </a:tr>
              <a:tr h="209223">
                <a:tc gridSpan="2">
                  <a:txBody>
                    <a:bodyPr/>
                    <a:lstStyle/>
                    <a:p>
                      <a:pPr algn="l" fontAlgn="b"/>
                      <a:r>
                        <a:rPr lang="en-AU" sz="1000" b="0" i="0" u="none" strike="noStrike" dirty="0">
                          <a:solidFill>
                            <a:srgbClr val="000000"/>
                          </a:solidFill>
                          <a:effectLst/>
                          <a:latin typeface="RL2" panose="00000500000000000000" pitchFamily="50" charset="0"/>
                        </a:rPr>
                        <a:t>3. PPT Presentation 16/17s &amp; 18/19s</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687949587"/>
                  </a:ext>
                </a:extLst>
              </a:tr>
              <a:tr h="209223">
                <a:tc gridSpan="2">
                  <a:txBody>
                    <a:bodyPr/>
                    <a:lstStyle/>
                    <a:p>
                      <a:pPr algn="l" fontAlgn="b"/>
                      <a:r>
                        <a:rPr lang="en-AU" sz="1000" b="0" i="0" u="none" strike="noStrike" dirty="0">
                          <a:solidFill>
                            <a:srgbClr val="000000"/>
                          </a:solidFill>
                          <a:effectLst/>
                          <a:latin typeface="RL2" panose="00000500000000000000" pitchFamily="50" charset="0"/>
                        </a:rPr>
                        <a:t>4. Action Plan Handout 16/17s &amp; 18/19s</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364611777"/>
                  </a:ext>
                </a:extLst>
              </a:tr>
              <a:tr h="222811">
                <a:tc gridSpan="2">
                  <a:txBody>
                    <a:bodyPr/>
                    <a:lstStyle/>
                    <a:p>
                      <a:pPr algn="l" fontAlgn="b"/>
                      <a:r>
                        <a:rPr lang="en-AU" sz="1000" b="0" i="0" u="none" strike="noStrike" dirty="0">
                          <a:solidFill>
                            <a:srgbClr val="000000"/>
                          </a:solidFill>
                          <a:effectLst/>
                          <a:latin typeface="RL2" panose="00000500000000000000" pitchFamily="50" charset="0"/>
                        </a:rPr>
                        <a:t>5. BECOME – LMS &amp; APP</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454628204"/>
                  </a:ext>
                </a:extLst>
              </a:tr>
              <a:tr h="295745">
                <a:tc gridSpan="2">
                  <a:txBody>
                    <a:bodyPr/>
                    <a:lstStyle/>
                    <a:p>
                      <a:pPr algn="l" fontAlgn="b"/>
                      <a:r>
                        <a:rPr lang="en-AU" sz="1000" b="0" i="0" u="none" strike="noStrike" dirty="0">
                          <a:solidFill>
                            <a:srgbClr val="000000"/>
                          </a:solidFill>
                          <a:effectLst/>
                          <a:latin typeface="RL2" panose="00000500000000000000" pitchFamily="50" charset="0"/>
                        </a:rPr>
                        <a:t>5. Career Support Survey 16/17s &amp; 18/19s</a:t>
                      </a:r>
                    </a:p>
                    <a:p>
                      <a:pPr algn="l" fontAlgn="b"/>
                      <a:r>
                        <a:rPr lang="en-AU" sz="1000" b="0" i="0" u="none" strike="noStrike" dirty="0">
                          <a:solidFill>
                            <a:srgbClr val="000000"/>
                          </a:solidFill>
                          <a:effectLst/>
                          <a:latin typeface="RL2" panose="00000500000000000000" pitchFamily="50" charset="0"/>
                        </a:rPr>
                        <a:t>Online &amp; Paper Back Up</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43651075"/>
                  </a:ext>
                </a:extLst>
              </a:tr>
              <a:tr h="184874">
                <a:tc gridSpan="2">
                  <a:txBody>
                    <a:bodyPr/>
                    <a:lstStyle/>
                    <a:p>
                      <a:pPr algn="l" fontAlgn="b"/>
                      <a:r>
                        <a:rPr lang="en-AU" sz="1000" b="0" i="0" u="none" strike="noStrike" dirty="0">
                          <a:solidFill>
                            <a:srgbClr val="000000"/>
                          </a:solidFill>
                          <a:effectLst/>
                          <a:latin typeface="RL2" panose="00000500000000000000" pitchFamily="50" charset="0"/>
                        </a:rPr>
                        <a:t>6. NRL Player Journey Poster </a:t>
                      </a:r>
                    </a:p>
                  </a:txBody>
                  <a:tcPr marL="1905" marR="1905" marT="1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809780656"/>
                  </a:ext>
                </a:extLst>
              </a:tr>
            </a:tbl>
          </a:graphicData>
        </a:graphic>
      </p:graphicFrame>
      <p:graphicFrame>
        <p:nvGraphicFramePr>
          <p:cNvPr id="11" name="Table 10">
            <a:extLst>
              <a:ext uri="{FF2B5EF4-FFF2-40B4-BE49-F238E27FC236}">
                <a16:creationId xmlns:a16="http://schemas.microsoft.com/office/drawing/2014/main" id="{A4938767-63CC-418F-B989-94F2C89C75D6}"/>
              </a:ext>
            </a:extLst>
          </p:cNvPr>
          <p:cNvGraphicFramePr>
            <a:graphicFrameLocks noGrp="1"/>
          </p:cNvGraphicFramePr>
          <p:nvPr>
            <p:extLst>
              <p:ext uri="{D42A27DB-BD31-4B8C-83A1-F6EECF244321}">
                <p14:modId xmlns:p14="http://schemas.microsoft.com/office/powerpoint/2010/main" val="4246301604"/>
              </p:ext>
            </p:extLst>
          </p:nvPr>
        </p:nvGraphicFramePr>
        <p:xfrm>
          <a:off x="3562217" y="3017307"/>
          <a:ext cx="3178800" cy="2775389"/>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320613">
                <a:tc gridSpan="2">
                  <a:txBody>
                    <a:bodyPr/>
                    <a:lstStyle/>
                    <a:p>
                      <a:pPr algn="ctr" fontAlgn="b"/>
                      <a:r>
                        <a:rPr lang="en-AU" sz="1000" b="1" i="0" u="none" strike="noStrike" dirty="0">
                          <a:solidFill>
                            <a:srgbClr val="FFFFFF"/>
                          </a:solidFill>
                          <a:effectLst/>
                          <a:latin typeface="RL2" panose="00000500000000000000" pitchFamily="50" charset="0"/>
                        </a:rPr>
                        <a:t>Junior Responsibility &amp; Anti Doping</a:t>
                      </a:r>
                    </a:p>
                    <a:p>
                      <a:pPr algn="ctr" fontAlgn="b"/>
                      <a:r>
                        <a:rPr lang="en-AU" sz="1000" b="1" i="0" u="none" strike="noStrike" dirty="0">
                          <a:solidFill>
                            <a:srgbClr val="FFFFFF"/>
                          </a:solidFill>
                          <a:effectLst/>
                          <a:latin typeface="RL2" panose="00000500000000000000" pitchFamily="50" charset="0"/>
                        </a:rPr>
                        <a:t>Big Hits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208623">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25</a:t>
                      </a:r>
                      <a:r>
                        <a:rPr lang="en-AU" sz="1000" b="0" i="0" u="none" strike="noStrike" baseline="30000" dirty="0">
                          <a:solidFill>
                            <a:srgbClr val="000000"/>
                          </a:solidFill>
                          <a:effectLst/>
                          <a:latin typeface="RL2" panose="00000500000000000000" pitchFamily="50" charset="0"/>
                        </a:rPr>
                        <a:t>th</a:t>
                      </a:r>
                      <a:r>
                        <a:rPr lang="en-AU" sz="1000" b="0" i="0" u="none" strike="noStrike" dirty="0">
                          <a:solidFill>
                            <a:srgbClr val="000000"/>
                          </a:solidFill>
                          <a:effectLst/>
                          <a:latin typeface="RL2" panose="00000500000000000000" pitchFamily="50" charset="0"/>
                        </a:rPr>
                        <a:t> October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208623">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Round 1</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208623">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WEM &amp; Football Staff</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270008">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Trish Walding or 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208623">
                <a:tc gridSpan="2">
                  <a:txBody>
                    <a:bodyPr/>
                    <a:lstStyle/>
                    <a:p>
                      <a:pPr algn="l" fontAlgn="b"/>
                      <a:r>
                        <a:rPr lang="en-AU" sz="1000" b="0" i="0" u="none" strike="noStrike" dirty="0">
                          <a:solidFill>
                            <a:srgbClr val="000000"/>
                          </a:solidFill>
                          <a:effectLst/>
                          <a:latin typeface="RL2" panose="00000500000000000000" pitchFamily="50" charset="0"/>
                        </a:rPr>
                        <a:t>1. Workshop Delivery Overview</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1918450472"/>
                  </a:ext>
                </a:extLst>
              </a:tr>
              <a:tr h="208623">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r>
                        <a:rPr lang="en-AU" sz="1000" b="0" i="0" u="none" strike="noStrike" dirty="0">
                          <a:solidFill>
                            <a:srgbClr val="000000"/>
                          </a:solidFill>
                          <a:effectLst/>
                          <a:latin typeface="RL2" panose="00000500000000000000" pitchFamily="50" charset="0"/>
                        </a:rPr>
                        <a:t>2. Poster – Code of Conduct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507411229"/>
                  </a:ext>
                </a:extLst>
              </a:tr>
              <a:tr h="208623">
                <a:tc gridSpan="2">
                  <a:txBody>
                    <a:bodyPr/>
                    <a:lstStyle/>
                    <a:p>
                      <a:pPr algn="l" fontAlgn="b"/>
                      <a:r>
                        <a:rPr lang="en-AU" sz="1000" b="1" i="0" u="none" strike="noStrike" dirty="0">
                          <a:solidFill>
                            <a:srgbClr val="000000"/>
                          </a:solidFill>
                          <a:effectLst/>
                          <a:latin typeface="RL2" panose="00000500000000000000" pitchFamily="50" charset="0"/>
                        </a:rPr>
                        <a:t>Option #1 – Back to Basics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208623">
                <a:tc gridSpan="2">
                  <a:txBody>
                    <a:bodyPr/>
                    <a:lstStyle/>
                    <a:p>
                      <a:pPr algn="l" fontAlgn="b"/>
                      <a:r>
                        <a:rPr lang="en-AU" sz="1000" b="0" i="0" u="none" strike="noStrike" dirty="0">
                          <a:solidFill>
                            <a:srgbClr val="000000"/>
                          </a:solidFill>
                          <a:effectLst/>
                          <a:latin typeface="RL2" panose="00000500000000000000" pitchFamily="50" charset="0"/>
                        </a:rPr>
                        <a:t>1. Facilitator Manual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741079886"/>
                  </a:ext>
                </a:extLst>
              </a:tr>
              <a:tr h="208623">
                <a:tc gridSpan="2">
                  <a:txBody>
                    <a:bodyPr/>
                    <a:lstStyle/>
                    <a:p>
                      <a:pPr algn="l" fontAlgn="b"/>
                      <a:r>
                        <a:rPr lang="en-AU" sz="1000" b="0" i="0" u="none" strike="noStrike" dirty="0">
                          <a:solidFill>
                            <a:srgbClr val="000000"/>
                          </a:solidFill>
                          <a:effectLst/>
                          <a:latin typeface="RL2" panose="00000500000000000000" pitchFamily="50" charset="0"/>
                        </a:rPr>
                        <a:t>2. Video – </a:t>
                      </a:r>
                      <a:r>
                        <a:rPr lang="en-AU" sz="1000" b="0" i="0" u="none" strike="noStrike" dirty="0" err="1">
                          <a:solidFill>
                            <a:srgbClr val="000000"/>
                          </a:solidFill>
                          <a:effectLst/>
                          <a:latin typeface="RL2" panose="00000500000000000000" pitchFamily="50" charset="0"/>
                        </a:rPr>
                        <a:t>Powerpoint</a:t>
                      </a:r>
                      <a:r>
                        <a:rPr lang="en-AU" sz="1000" b="0" i="0" u="none" strike="noStrike" dirty="0">
                          <a:solidFill>
                            <a:srgbClr val="000000"/>
                          </a:solidFill>
                          <a:effectLst/>
                          <a:latin typeface="RL2" panose="00000500000000000000" pitchFamily="50" charset="0"/>
                        </a:rPr>
                        <a:t> with Videos (Link is in the overview doc)</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214417156"/>
                  </a:ext>
                </a:extLst>
              </a:tr>
              <a:tr h="208623">
                <a:tc gridSpan="2">
                  <a:txBody>
                    <a:bodyPr/>
                    <a:lstStyle/>
                    <a:p>
                      <a:pPr algn="l" fontAlgn="b"/>
                      <a:r>
                        <a:rPr lang="en-AU" sz="1000" b="1" i="0" u="none" strike="noStrike" dirty="0">
                          <a:solidFill>
                            <a:srgbClr val="000000"/>
                          </a:solidFill>
                          <a:effectLst/>
                          <a:latin typeface="RL2" panose="00000500000000000000" pitchFamily="50" charset="0"/>
                        </a:rPr>
                        <a:t>Option #2 – E Learning module?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AU"/>
                    </a:p>
                  </a:txBody>
                  <a:tcPr/>
                </a:tc>
                <a:extLst>
                  <a:ext uri="{0D108BD9-81ED-4DB2-BD59-A6C34878D82A}">
                    <a16:rowId xmlns:a16="http://schemas.microsoft.com/office/drawing/2014/main" val="1188773229"/>
                  </a:ext>
                </a:extLst>
              </a:tr>
              <a:tr h="208623">
                <a:tc gridSpan="2">
                  <a:txBody>
                    <a:bodyPr/>
                    <a:lstStyle/>
                    <a:p>
                      <a:pPr marL="0" marR="0" lvl="0" indent="0" algn="l" defTabSz="514247" rtl="0" eaLnBrk="1" fontAlgn="b" latinLnBrk="0" hangingPunct="1">
                        <a:lnSpc>
                          <a:spcPct val="100000"/>
                        </a:lnSpc>
                        <a:spcBef>
                          <a:spcPts val="0"/>
                        </a:spcBef>
                        <a:spcAft>
                          <a:spcPts val="0"/>
                        </a:spcAft>
                        <a:buClrTx/>
                        <a:buSzTx/>
                        <a:buFontTx/>
                        <a:buNone/>
                        <a:tabLst/>
                        <a:defRPr/>
                      </a:pPr>
                      <a:endParaRPr lang="en-AU" sz="1000" b="0" i="0" u="none" strike="noStrike" dirty="0">
                        <a:solidFill>
                          <a:srgbClr val="000000"/>
                        </a:solidFill>
                        <a:effectLst/>
                        <a:latin typeface="RL2" panose="00000500000000000000" pitchFamily="50" charset="0"/>
                      </a:endParaRP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2898075381"/>
                  </a:ext>
                </a:extLst>
              </a:tr>
            </a:tbl>
          </a:graphicData>
        </a:graphic>
      </p:graphicFrame>
      <p:graphicFrame>
        <p:nvGraphicFramePr>
          <p:cNvPr id="13" name="Table 12">
            <a:extLst>
              <a:ext uri="{FF2B5EF4-FFF2-40B4-BE49-F238E27FC236}">
                <a16:creationId xmlns:a16="http://schemas.microsoft.com/office/drawing/2014/main" id="{1483BB82-EEDE-4702-9A0F-31050AF8C14E}"/>
              </a:ext>
            </a:extLst>
          </p:cNvPr>
          <p:cNvGraphicFramePr>
            <a:graphicFrameLocks noGrp="1"/>
          </p:cNvGraphicFramePr>
          <p:nvPr>
            <p:extLst>
              <p:ext uri="{D42A27DB-BD31-4B8C-83A1-F6EECF244321}">
                <p14:modId xmlns:p14="http://schemas.microsoft.com/office/powerpoint/2010/main" val="1864234819"/>
              </p:ext>
            </p:extLst>
          </p:nvPr>
        </p:nvGraphicFramePr>
        <p:xfrm>
          <a:off x="194525" y="8134821"/>
          <a:ext cx="3178701" cy="1652433"/>
        </p:xfrm>
        <a:graphic>
          <a:graphicData uri="http://schemas.openxmlformats.org/drawingml/2006/table">
            <a:tbl>
              <a:tblPr/>
              <a:tblGrid>
                <a:gridCol w="1262957">
                  <a:extLst>
                    <a:ext uri="{9D8B030D-6E8A-4147-A177-3AD203B41FA5}">
                      <a16:colId xmlns:a16="http://schemas.microsoft.com/office/drawing/2014/main" val="1586627804"/>
                    </a:ext>
                  </a:extLst>
                </a:gridCol>
                <a:gridCol w="1915744">
                  <a:extLst>
                    <a:ext uri="{9D8B030D-6E8A-4147-A177-3AD203B41FA5}">
                      <a16:colId xmlns:a16="http://schemas.microsoft.com/office/drawing/2014/main" val="4119446341"/>
                    </a:ext>
                  </a:extLst>
                </a:gridCol>
              </a:tblGrid>
              <a:tr h="204800">
                <a:tc gridSpan="2">
                  <a:txBody>
                    <a:bodyPr/>
                    <a:lstStyle/>
                    <a:p>
                      <a:pPr algn="ctr" fontAlgn="b"/>
                      <a:r>
                        <a:rPr lang="en-AU" sz="1000" b="1" i="0" u="none" strike="noStrike" dirty="0">
                          <a:solidFill>
                            <a:srgbClr val="FFFFFF"/>
                          </a:solidFill>
                          <a:effectLst/>
                          <a:latin typeface="RL2" panose="00000500000000000000" pitchFamily="50" charset="0"/>
                        </a:rPr>
                        <a:t>Junior Player Compliance QUIZ</a:t>
                      </a:r>
                    </a:p>
                  </a:txBody>
                  <a:tcPr marL="2565" marR="2565" marT="25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1822442202"/>
                  </a:ext>
                </a:extLst>
              </a:tr>
              <a:tr h="216280">
                <a:tc>
                  <a:txBody>
                    <a:bodyPr/>
                    <a:lstStyle/>
                    <a:p>
                      <a:pPr algn="l" fontAlgn="b"/>
                      <a:r>
                        <a:rPr lang="en-AU" sz="1000" b="1" i="0" u="none" strike="noStrike">
                          <a:solidFill>
                            <a:srgbClr val="000000"/>
                          </a:solidFill>
                          <a:effectLst/>
                          <a:latin typeface="RL2" panose="00000500000000000000" pitchFamily="50" charset="0"/>
                        </a:rPr>
                        <a:t>Handover Date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Nov 2021</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494056"/>
                  </a:ext>
                </a:extLst>
              </a:tr>
              <a:tr h="204800">
                <a:tc>
                  <a:txBody>
                    <a:bodyPr/>
                    <a:lstStyle/>
                    <a:p>
                      <a:pPr algn="l" fontAlgn="b"/>
                      <a:r>
                        <a:rPr lang="en-AU" sz="1000" b="1" i="0" u="none" strike="noStrike">
                          <a:solidFill>
                            <a:srgbClr val="000000"/>
                          </a:solidFill>
                          <a:effectLst/>
                          <a:latin typeface="RL2" panose="00000500000000000000" pitchFamily="50" charset="0"/>
                        </a:rPr>
                        <a:t>Delivery Timing</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Round 1</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12017"/>
                  </a:ext>
                </a:extLst>
              </a:tr>
              <a:tr h="207353">
                <a:tc>
                  <a:txBody>
                    <a:bodyPr/>
                    <a:lstStyle/>
                    <a:p>
                      <a:pPr algn="l" fontAlgn="b"/>
                      <a:r>
                        <a:rPr lang="en-AU" sz="1000" b="1" i="0" u="none" strike="noStrike">
                          <a:solidFill>
                            <a:srgbClr val="000000"/>
                          </a:solidFill>
                          <a:effectLst/>
                          <a:latin typeface="RL2" panose="00000500000000000000" pitchFamily="50" charset="0"/>
                        </a:rPr>
                        <a:t>Help Contact</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Helen Wright from – My Sideline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76720"/>
                  </a:ext>
                </a:extLst>
              </a:tr>
              <a:tr h="204800">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1981969566"/>
                  </a:ext>
                </a:extLst>
              </a:tr>
              <a:tr h="204800">
                <a:tc gridSpan="2">
                  <a:txBody>
                    <a:bodyPr/>
                    <a:lstStyle/>
                    <a:p>
                      <a:pPr algn="l" fontAlgn="b"/>
                      <a:r>
                        <a:rPr lang="en-AU" sz="1000" b="0" i="0" u="none" strike="noStrike" dirty="0">
                          <a:solidFill>
                            <a:srgbClr val="000000"/>
                          </a:solidFill>
                          <a:effectLst/>
                          <a:latin typeface="RL2" panose="00000500000000000000" pitchFamily="50" charset="0"/>
                        </a:rPr>
                        <a:t>1. How To Guide &amp; Videos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90859185"/>
                  </a:ext>
                </a:extLst>
              </a:tr>
              <a:tr h="204800">
                <a:tc gridSpan="2">
                  <a:txBody>
                    <a:bodyPr/>
                    <a:lstStyle/>
                    <a:p>
                      <a:pPr algn="l" fontAlgn="b"/>
                      <a:r>
                        <a:rPr lang="en-AU" sz="1000" b="0" i="0" u="none" strike="noStrike" dirty="0">
                          <a:solidFill>
                            <a:srgbClr val="000000"/>
                          </a:solidFill>
                          <a:effectLst/>
                          <a:latin typeface="RL2" panose="00000500000000000000" pitchFamily="50" charset="0"/>
                        </a:rPr>
                        <a:t>2. Reporting timeline and process (My Sideline)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771344338"/>
                  </a:ext>
                </a:extLst>
              </a:tr>
              <a:tr h="204800">
                <a:tc gridSpan="2">
                  <a:txBody>
                    <a:bodyPr/>
                    <a:lstStyle/>
                    <a:p>
                      <a:pPr algn="l" fontAlgn="b"/>
                      <a:r>
                        <a:rPr lang="en-AU" sz="1000" b="0" i="0" u="none" strike="noStrike" dirty="0">
                          <a:solidFill>
                            <a:srgbClr val="000000"/>
                          </a:solidFill>
                          <a:effectLst/>
                          <a:latin typeface="RL2" panose="00000500000000000000" pitchFamily="50" charset="0"/>
                        </a:rPr>
                        <a:t>3. Quiz content summary for WEM's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804547281"/>
                  </a:ext>
                </a:extLst>
              </a:tr>
            </a:tbl>
          </a:graphicData>
        </a:graphic>
      </p:graphicFrame>
      <p:graphicFrame>
        <p:nvGraphicFramePr>
          <p:cNvPr id="14" name="Table 13">
            <a:extLst>
              <a:ext uri="{FF2B5EF4-FFF2-40B4-BE49-F238E27FC236}">
                <a16:creationId xmlns:a16="http://schemas.microsoft.com/office/drawing/2014/main" id="{C9B6E662-CA60-404A-AC4B-8069781748AC}"/>
              </a:ext>
            </a:extLst>
          </p:cNvPr>
          <p:cNvGraphicFramePr>
            <a:graphicFrameLocks noGrp="1"/>
          </p:cNvGraphicFramePr>
          <p:nvPr>
            <p:extLst>
              <p:ext uri="{D42A27DB-BD31-4B8C-83A1-F6EECF244321}">
                <p14:modId xmlns:p14="http://schemas.microsoft.com/office/powerpoint/2010/main" val="2837827064"/>
              </p:ext>
            </p:extLst>
          </p:nvPr>
        </p:nvGraphicFramePr>
        <p:xfrm>
          <a:off x="3571762" y="5847954"/>
          <a:ext cx="3178800" cy="2011652"/>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224697">
                <a:tc gridSpan="2">
                  <a:txBody>
                    <a:bodyPr/>
                    <a:lstStyle/>
                    <a:p>
                      <a:pPr algn="ctr" fontAlgn="b"/>
                      <a:r>
                        <a:rPr lang="en-AU" sz="1000" b="1" i="0" u="none" strike="noStrike" dirty="0">
                          <a:solidFill>
                            <a:srgbClr val="FFFFFF"/>
                          </a:solidFill>
                          <a:effectLst/>
                          <a:latin typeface="RL2" panose="00000500000000000000" pitchFamily="50" charset="0"/>
                        </a:rPr>
                        <a:t>Medical – Concussion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AU"/>
                    </a:p>
                  </a:txBody>
                  <a:tcPr/>
                </a:tc>
                <a:extLst>
                  <a:ext uri="{0D108BD9-81ED-4DB2-BD59-A6C34878D82A}">
                    <a16:rowId xmlns:a16="http://schemas.microsoft.com/office/drawing/2014/main" val="2237566354"/>
                  </a:ext>
                </a:extLst>
              </a:tr>
              <a:tr h="199870">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25</a:t>
                      </a:r>
                      <a:r>
                        <a:rPr lang="en-AU" sz="1000" b="0" i="0" u="none" strike="noStrike" baseline="30000" dirty="0">
                          <a:solidFill>
                            <a:srgbClr val="000000"/>
                          </a:solidFill>
                          <a:effectLst/>
                          <a:latin typeface="RL2" panose="00000500000000000000" pitchFamily="50" charset="0"/>
                        </a:rPr>
                        <a:t>th</a:t>
                      </a:r>
                      <a:r>
                        <a:rPr lang="en-AU" sz="1000" b="0" i="0" u="none" strike="noStrike" dirty="0">
                          <a:solidFill>
                            <a:srgbClr val="000000"/>
                          </a:solidFill>
                          <a:effectLst/>
                          <a:latin typeface="RL2" panose="00000500000000000000" pitchFamily="50" charset="0"/>
                        </a:rPr>
                        <a:t> October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9870">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Prior to Round 1</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9870">
                <a:tc>
                  <a:txBody>
                    <a:bodyPr/>
                    <a:lstStyle/>
                    <a:p>
                      <a:pPr algn="l" fontAlgn="b"/>
                      <a:r>
                        <a:rPr lang="en-AU" sz="1000" b="1" i="0" u="none" strike="noStrike">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Club Doctor/Medical and WEM</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7995">
                <a:tc>
                  <a:txBody>
                    <a:bodyPr/>
                    <a:lstStyle/>
                    <a:p>
                      <a:pPr algn="l" fontAlgn="b"/>
                      <a:r>
                        <a:rPr lang="en-AU" sz="1000" b="1" i="0" u="none" strike="noStrike">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9870">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1. Delivery Overview</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361766244"/>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2. Presenter Notes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741079886"/>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3. PPT Presentation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633522671"/>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4. Posters – Concussion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57582591"/>
                  </a:ext>
                </a:extLst>
              </a:tr>
            </a:tbl>
          </a:graphicData>
        </a:graphic>
      </p:graphicFrame>
      <p:graphicFrame>
        <p:nvGraphicFramePr>
          <p:cNvPr id="15" name="Table 14">
            <a:extLst>
              <a:ext uri="{FF2B5EF4-FFF2-40B4-BE49-F238E27FC236}">
                <a16:creationId xmlns:a16="http://schemas.microsoft.com/office/drawing/2014/main" id="{D0B9232B-95AC-4062-8AE5-97712C61351E}"/>
              </a:ext>
            </a:extLst>
          </p:cNvPr>
          <p:cNvGraphicFramePr>
            <a:graphicFrameLocks noGrp="1"/>
          </p:cNvGraphicFramePr>
          <p:nvPr>
            <p:extLst>
              <p:ext uri="{D42A27DB-BD31-4B8C-83A1-F6EECF244321}">
                <p14:modId xmlns:p14="http://schemas.microsoft.com/office/powerpoint/2010/main" val="2568989314"/>
              </p:ext>
            </p:extLst>
          </p:nvPr>
        </p:nvGraphicFramePr>
        <p:xfrm>
          <a:off x="194426" y="5939450"/>
          <a:ext cx="3178800" cy="2092549"/>
        </p:xfrm>
        <a:graphic>
          <a:graphicData uri="http://schemas.openxmlformats.org/drawingml/2006/table">
            <a:tbl>
              <a:tblPr/>
              <a:tblGrid>
                <a:gridCol w="1175527">
                  <a:extLst>
                    <a:ext uri="{9D8B030D-6E8A-4147-A177-3AD203B41FA5}">
                      <a16:colId xmlns:a16="http://schemas.microsoft.com/office/drawing/2014/main" val="148969179"/>
                    </a:ext>
                  </a:extLst>
                </a:gridCol>
                <a:gridCol w="2003273">
                  <a:extLst>
                    <a:ext uri="{9D8B030D-6E8A-4147-A177-3AD203B41FA5}">
                      <a16:colId xmlns:a16="http://schemas.microsoft.com/office/drawing/2014/main" val="2648617766"/>
                    </a:ext>
                  </a:extLst>
                </a:gridCol>
              </a:tblGrid>
              <a:tr h="198303">
                <a:tc gridSpan="2">
                  <a:txBody>
                    <a:bodyPr/>
                    <a:lstStyle/>
                    <a:p>
                      <a:pPr algn="ctr" fontAlgn="b"/>
                      <a:r>
                        <a:rPr lang="en-AU" sz="1000" b="1" i="0" u="none" strike="noStrike" dirty="0">
                          <a:solidFill>
                            <a:schemeClr val="tx1"/>
                          </a:solidFill>
                          <a:effectLst/>
                          <a:latin typeface="RL2" panose="00000500000000000000" pitchFamily="50" charset="0"/>
                        </a:rPr>
                        <a:t>Wellbeing &amp; Mental Health Session</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3E6"/>
                    </a:solidFill>
                  </a:tcPr>
                </a:tc>
                <a:tc hMerge="1">
                  <a:txBody>
                    <a:bodyPr/>
                    <a:lstStyle/>
                    <a:p>
                      <a:endParaRPr lang="en-AU"/>
                    </a:p>
                  </a:txBody>
                  <a:tcPr/>
                </a:tc>
                <a:extLst>
                  <a:ext uri="{0D108BD9-81ED-4DB2-BD59-A6C34878D82A}">
                    <a16:rowId xmlns:a16="http://schemas.microsoft.com/office/drawing/2014/main" val="2237566354"/>
                  </a:ext>
                </a:extLst>
              </a:tr>
              <a:tr h="199870">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25</a:t>
                      </a:r>
                      <a:r>
                        <a:rPr lang="en-AU" sz="1000" b="0" i="0" u="none" strike="noStrike" baseline="30000" dirty="0">
                          <a:solidFill>
                            <a:srgbClr val="000000"/>
                          </a:solidFill>
                          <a:effectLst/>
                          <a:latin typeface="RL2" panose="00000500000000000000" pitchFamily="50" charset="0"/>
                        </a:rPr>
                        <a:t>th</a:t>
                      </a:r>
                      <a:r>
                        <a:rPr lang="en-AU" sz="1000" b="0" i="0" u="none" strike="noStrike" dirty="0">
                          <a:solidFill>
                            <a:srgbClr val="000000"/>
                          </a:solidFill>
                          <a:effectLst/>
                          <a:latin typeface="RL2" panose="00000500000000000000" pitchFamily="50" charset="0"/>
                        </a:rPr>
                        <a:t> October 2023</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33054"/>
                  </a:ext>
                </a:extLst>
              </a:tr>
              <a:tr h="199870">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When squads are finalised</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1371"/>
                  </a:ext>
                </a:extLst>
              </a:tr>
              <a:tr h="199870">
                <a:tc>
                  <a:txBody>
                    <a:bodyPr/>
                    <a:lstStyle/>
                    <a:p>
                      <a:pPr algn="l" fontAlgn="b"/>
                      <a:r>
                        <a:rPr lang="en-AU" sz="1000" b="1" i="0" u="none" strike="noStrike" dirty="0">
                          <a:solidFill>
                            <a:srgbClr val="000000"/>
                          </a:solidFill>
                          <a:effectLst/>
                          <a:latin typeface="RL2" panose="00000500000000000000" pitchFamily="50" charset="0"/>
                        </a:rPr>
                        <a:t>Facilitator</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WEM</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64120"/>
                  </a:ext>
                </a:extLst>
              </a:tr>
              <a:tr h="187995">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Steve Johnson &amp; Paul Heptonstall</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77551"/>
                  </a:ext>
                </a:extLst>
              </a:tr>
              <a:tr h="199870">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3535461853"/>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1. Workshop Delivery Overview – options </a:t>
                      </a:r>
                      <a:r>
                        <a:rPr lang="en-AU" sz="1000" b="1" i="0" u="none" strike="noStrike" dirty="0">
                          <a:solidFill>
                            <a:srgbClr val="000000"/>
                          </a:solidFill>
                          <a:effectLst/>
                          <a:latin typeface="RL2" panose="00000500000000000000" pitchFamily="50" charset="0"/>
                        </a:rPr>
                        <a:t>OR</a:t>
                      </a:r>
                      <a:r>
                        <a:rPr lang="en-AU" sz="1000" b="0" i="0" u="none" strike="noStrike" dirty="0">
                          <a:solidFill>
                            <a:srgbClr val="000000"/>
                          </a:solidFill>
                          <a:effectLst/>
                          <a:latin typeface="RL2" panose="00000500000000000000" pitchFamily="50" charset="0"/>
                        </a:rPr>
                        <a:t> DIY</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361766244"/>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2. Facilitator Guides – Wellbeing journal, Be Real, Playbook</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741079886"/>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3. Wellbeing in a Box – handouts and posters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214417156"/>
                  </a:ext>
                </a:extLst>
              </a:tr>
              <a:tr h="199870">
                <a:tc gridSpan="2">
                  <a:txBody>
                    <a:bodyPr/>
                    <a:lstStyle/>
                    <a:p>
                      <a:pPr algn="l" fontAlgn="b"/>
                      <a:r>
                        <a:rPr lang="en-AU" sz="1000" b="0" i="0" u="none" strike="noStrike" dirty="0">
                          <a:solidFill>
                            <a:srgbClr val="000000"/>
                          </a:solidFill>
                          <a:effectLst/>
                          <a:latin typeface="RL2" panose="00000500000000000000" pitchFamily="50" charset="0"/>
                        </a:rPr>
                        <a:t>4. Be Real – handouts and posters</a:t>
                      </a:r>
                    </a:p>
                  </a:txBody>
                  <a:tcPr marL="2361" marR="2361" marT="2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633522671"/>
                  </a:ext>
                </a:extLst>
              </a:tr>
            </a:tbl>
          </a:graphicData>
        </a:graphic>
      </p:graphicFrame>
      <p:graphicFrame>
        <p:nvGraphicFramePr>
          <p:cNvPr id="16" name="Table 15">
            <a:extLst>
              <a:ext uri="{FF2B5EF4-FFF2-40B4-BE49-F238E27FC236}">
                <a16:creationId xmlns:a16="http://schemas.microsoft.com/office/drawing/2014/main" id="{644D288F-596D-45AF-9304-943470A9A533}"/>
              </a:ext>
            </a:extLst>
          </p:cNvPr>
          <p:cNvGraphicFramePr>
            <a:graphicFrameLocks noGrp="1"/>
          </p:cNvGraphicFramePr>
          <p:nvPr/>
        </p:nvGraphicFramePr>
        <p:xfrm>
          <a:off x="3571762" y="7997033"/>
          <a:ext cx="3178701" cy="1447633"/>
        </p:xfrm>
        <a:graphic>
          <a:graphicData uri="http://schemas.openxmlformats.org/drawingml/2006/table">
            <a:tbl>
              <a:tblPr/>
              <a:tblGrid>
                <a:gridCol w="1262957">
                  <a:extLst>
                    <a:ext uri="{9D8B030D-6E8A-4147-A177-3AD203B41FA5}">
                      <a16:colId xmlns:a16="http://schemas.microsoft.com/office/drawing/2014/main" val="1586627804"/>
                    </a:ext>
                  </a:extLst>
                </a:gridCol>
                <a:gridCol w="1915744">
                  <a:extLst>
                    <a:ext uri="{9D8B030D-6E8A-4147-A177-3AD203B41FA5}">
                      <a16:colId xmlns:a16="http://schemas.microsoft.com/office/drawing/2014/main" val="4119446341"/>
                    </a:ext>
                  </a:extLst>
                </a:gridCol>
              </a:tblGrid>
              <a:tr h="204800">
                <a:tc gridSpan="2">
                  <a:txBody>
                    <a:bodyPr/>
                    <a:lstStyle/>
                    <a:p>
                      <a:pPr algn="ctr" fontAlgn="b"/>
                      <a:r>
                        <a:rPr lang="en-AU" sz="1000" b="1" i="0" u="none" strike="noStrike" dirty="0">
                          <a:solidFill>
                            <a:schemeClr val="tx1"/>
                          </a:solidFill>
                          <a:effectLst/>
                          <a:latin typeface="RL2" panose="00000500000000000000" pitchFamily="50" charset="0"/>
                        </a:rPr>
                        <a:t>Junior Conduct &amp; Concussion eLearning Module</a:t>
                      </a:r>
                    </a:p>
                  </a:txBody>
                  <a:tcPr marL="2565" marR="2565" marT="25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en-AU"/>
                    </a:p>
                  </a:txBody>
                  <a:tcPr/>
                </a:tc>
                <a:extLst>
                  <a:ext uri="{0D108BD9-81ED-4DB2-BD59-A6C34878D82A}">
                    <a16:rowId xmlns:a16="http://schemas.microsoft.com/office/drawing/2014/main" val="1822442202"/>
                  </a:ext>
                </a:extLst>
              </a:tr>
              <a:tr h="216280">
                <a:tc>
                  <a:txBody>
                    <a:bodyPr/>
                    <a:lstStyle/>
                    <a:p>
                      <a:pPr algn="l" fontAlgn="b"/>
                      <a:r>
                        <a:rPr lang="en-AU" sz="1000" b="1" i="0" u="none" strike="noStrike" dirty="0">
                          <a:solidFill>
                            <a:srgbClr val="000000"/>
                          </a:solidFill>
                          <a:effectLst/>
                          <a:latin typeface="RL2" panose="00000500000000000000" pitchFamily="50" charset="0"/>
                        </a:rPr>
                        <a:t>Handover Date</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dirty="0">
                          <a:solidFill>
                            <a:srgbClr val="000000"/>
                          </a:solidFill>
                          <a:effectLst/>
                          <a:latin typeface="RL2" panose="00000500000000000000" pitchFamily="50" charset="0"/>
                        </a:rPr>
                        <a:t>1st Nov 2021</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494056"/>
                  </a:ext>
                </a:extLst>
              </a:tr>
              <a:tr h="204800">
                <a:tc>
                  <a:txBody>
                    <a:bodyPr/>
                    <a:lstStyle/>
                    <a:p>
                      <a:pPr algn="l" fontAlgn="b"/>
                      <a:r>
                        <a:rPr lang="en-AU" sz="1000" b="1" i="0" u="none" strike="noStrike" dirty="0">
                          <a:solidFill>
                            <a:srgbClr val="000000"/>
                          </a:solidFill>
                          <a:effectLst/>
                          <a:latin typeface="RL2" panose="00000500000000000000" pitchFamily="50" charset="0"/>
                        </a:rPr>
                        <a:t>Delivery Timing</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a:solidFill>
                            <a:srgbClr val="000000"/>
                          </a:solidFill>
                          <a:effectLst/>
                          <a:latin typeface="RL2" panose="00000500000000000000" pitchFamily="50" charset="0"/>
                        </a:rPr>
                        <a:t>NA – this is optional</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12017"/>
                  </a:ext>
                </a:extLst>
              </a:tr>
              <a:tr h="207353">
                <a:tc>
                  <a:txBody>
                    <a:bodyPr/>
                    <a:lstStyle/>
                    <a:p>
                      <a:pPr algn="l" fontAlgn="b"/>
                      <a:r>
                        <a:rPr lang="en-AU" sz="1000" b="1" i="0" u="none" strike="noStrike" dirty="0">
                          <a:solidFill>
                            <a:srgbClr val="000000"/>
                          </a:solidFill>
                          <a:effectLst/>
                          <a:latin typeface="RL2" panose="00000500000000000000" pitchFamily="50" charset="0"/>
                        </a:rPr>
                        <a:t>Help Contact</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AU" sz="1000" b="0" i="0" u="none" strike="noStrike">
                          <a:solidFill>
                            <a:srgbClr val="000000"/>
                          </a:solidFill>
                          <a:effectLst/>
                          <a:latin typeface="RL2" panose="00000500000000000000" pitchFamily="50" charset="0"/>
                        </a:rPr>
                        <a:t>Nicola Skinner</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76720"/>
                  </a:ext>
                </a:extLst>
              </a:tr>
              <a:tr h="204800">
                <a:tc gridSpan="2">
                  <a:txBody>
                    <a:bodyPr/>
                    <a:lstStyle/>
                    <a:p>
                      <a:pPr algn="l" fontAlgn="b"/>
                      <a:r>
                        <a:rPr lang="en-AU" sz="1000" b="1" i="0" u="none" strike="noStrike" dirty="0">
                          <a:solidFill>
                            <a:srgbClr val="000000"/>
                          </a:solidFill>
                          <a:effectLst/>
                          <a:latin typeface="RL2" panose="00000500000000000000" pitchFamily="50" charset="0"/>
                        </a:rPr>
                        <a:t>Resources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1981969566"/>
                  </a:ext>
                </a:extLst>
              </a:tr>
              <a:tr h="204800">
                <a:tc gridSpan="2">
                  <a:txBody>
                    <a:bodyPr/>
                    <a:lstStyle/>
                    <a:p>
                      <a:pPr algn="l" fontAlgn="b"/>
                      <a:r>
                        <a:rPr lang="en-AU" sz="1000" b="0" i="0" u="none" strike="noStrike" dirty="0">
                          <a:solidFill>
                            <a:srgbClr val="000000"/>
                          </a:solidFill>
                          <a:effectLst/>
                          <a:latin typeface="RL2" panose="00000500000000000000" pitchFamily="50" charset="0"/>
                        </a:rPr>
                        <a:t>1. How To Guide &amp; Video</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590859185"/>
                  </a:ext>
                </a:extLst>
              </a:tr>
              <a:tr h="204800">
                <a:tc gridSpan="2">
                  <a:txBody>
                    <a:bodyPr/>
                    <a:lstStyle/>
                    <a:p>
                      <a:pPr algn="l" fontAlgn="b"/>
                      <a:r>
                        <a:rPr lang="en-AU" sz="1000" b="0" i="0" u="none" strike="noStrike" dirty="0">
                          <a:solidFill>
                            <a:srgbClr val="000000"/>
                          </a:solidFill>
                          <a:effectLst/>
                          <a:latin typeface="RL2" panose="00000500000000000000" pitchFamily="50" charset="0"/>
                        </a:rPr>
                        <a:t>3. Module content summary for WEM's</a:t>
                      </a:r>
                    </a:p>
                  </a:txBody>
                  <a:tcPr marL="2565" marR="2565" marT="2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804547281"/>
                  </a:ext>
                </a:extLst>
              </a:tr>
            </a:tbl>
          </a:graphicData>
        </a:graphic>
      </p:graphicFrame>
    </p:spTree>
    <p:custDataLst>
      <p:tags r:id="rId1"/>
    </p:custDataLst>
    <p:extLst>
      <p:ext uri="{BB962C8B-B14F-4D97-AF65-F5344CB8AC3E}">
        <p14:creationId xmlns:p14="http://schemas.microsoft.com/office/powerpoint/2010/main" val="170195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886F0-6158-364D-81D8-D433CBFCC0E5}"/>
              </a:ext>
            </a:extLst>
          </p:cNvPr>
          <p:cNvSpPr>
            <a:spLocks noGrp="1"/>
          </p:cNvSpPr>
          <p:nvPr>
            <p:ph type="ctrTitle"/>
          </p:nvPr>
        </p:nvSpPr>
        <p:spPr>
          <a:xfrm>
            <a:off x="464722" y="528187"/>
            <a:ext cx="5928554" cy="601272"/>
          </a:xfrm>
        </p:spPr>
        <p:txBody>
          <a:bodyPr/>
          <a:lstStyle/>
          <a:p>
            <a:r>
              <a:rPr lang="en-US" sz="1600">
                <a:latin typeface="RL2 Black" panose="00000A00000000000000" pitchFamily="50" charset="0"/>
                <a:cs typeface="Heebo"/>
              </a:rPr>
              <a:t>SENIOR MANDATORY EDUCATION OVERVIEW</a:t>
            </a:r>
          </a:p>
        </p:txBody>
      </p:sp>
      <p:sp>
        <p:nvSpPr>
          <p:cNvPr id="5" name="TextBox 4">
            <a:extLst>
              <a:ext uri="{FF2B5EF4-FFF2-40B4-BE49-F238E27FC236}">
                <a16:creationId xmlns:a16="http://schemas.microsoft.com/office/drawing/2014/main" id="{70C7360A-2242-435D-B919-66496112FAAD}"/>
              </a:ext>
            </a:extLst>
          </p:cNvPr>
          <p:cNvSpPr txBox="1"/>
          <p:nvPr/>
        </p:nvSpPr>
        <p:spPr>
          <a:xfrm>
            <a:off x="383516" y="1386912"/>
            <a:ext cx="6224453" cy="8379217"/>
          </a:xfrm>
          <a:prstGeom prst="rect">
            <a:avLst/>
          </a:prstGeom>
          <a:noFill/>
        </p:spPr>
        <p:txBody>
          <a:bodyPr wrap="square" rtlCol="0">
            <a:spAutoFit/>
          </a:bodyPr>
          <a:lstStyle/>
          <a:p>
            <a:pPr>
              <a:spcBef>
                <a:spcPts val="200"/>
              </a:spcBef>
              <a:spcAft>
                <a:spcPts val="200"/>
              </a:spcAft>
            </a:pPr>
            <a:r>
              <a:rPr lang="en-AU" sz="1050" b="1" dirty="0">
                <a:solidFill>
                  <a:srgbClr val="00B451"/>
                </a:solidFill>
                <a:latin typeface="RL2" panose="00000500000000000000" pitchFamily="50" charset="0"/>
              </a:rPr>
              <a:t>Senior Players are classified as teams/players in the following competitions:</a:t>
            </a:r>
            <a:endParaRPr lang="en-AU" sz="1050" dirty="0">
              <a:latin typeface="RL2" panose="00000500000000000000" pitchFamily="50" charset="0"/>
            </a:endParaRPr>
          </a:p>
          <a:p>
            <a:pPr>
              <a:spcBef>
                <a:spcPts val="200"/>
              </a:spcBef>
              <a:spcAft>
                <a:spcPts val="200"/>
              </a:spcAft>
            </a:pPr>
            <a:r>
              <a:rPr lang="en-AU" sz="1050" b="1" dirty="0">
                <a:latin typeface="RL2" panose="00000500000000000000" pitchFamily="50" charset="0"/>
              </a:rPr>
              <a:t>NSW</a:t>
            </a:r>
            <a:r>
              <a:rPr lang="en-AU" sz="1050" dirty="0">
                <a:latin typeface="RL2" panose="00000500000000000000" pitchFamily="50" charset="0"/>
              </a:rPr>
              <a:t> &amp; Qld – Jersey Flegg (U21s), Mens and </a:t>
            </a:r>
            <a:r>
              <a:rPr lang="en-AU" sz="1050" dirty="0" err="1">
                <a:latin typeface="RL2" panose="00000500000000000000" pitchFamily="50" charset="0"/>
              </a:rPr>
              <a:t>Womens</a:t>
            </a:r>
            <a:r>
              <a:rPr lang="en-AU" sz="1050" dirty="0">
                <a:latin typeface="RL2" panose="00000500000000000000" pitchFamily="50" charset="0"/>
              </a:rPr>
              <a:t>  (State Cup) </a:t>
            </a:r>
          </a:p>
          <a:p>
            <a:pPr>
              <a:spcBef>
                <a:spcPts val="200"/>
              </a:spcBef>
              <a:spcAft>
                <a:spcPts val="200"/>
              </a:spcAft>
            </a:pPr>
            <a:r>
              <a:rPr lang="en-AU" sz="1050" b="1" dirty="0">
                <a:latin typeface="RL2" panose="00000500000000000000" pitchFamily="50" charset="0"/>
              </a:rPr>
              <a:t>NZRL</a:t>
            </a:r>
            <a:r>
              <a:rPr lang="en-AU" sz="1050" dirty="0">
                <a:latin typeface="RL2" panose="00000500000000000000" pitchFamily="50" charset="0"/>
              </a:rPr>
              <a:t> – National Men’s Premiership and Sky Sport National Women’s Premiership</a:t>
            </a:r>
          </a:p>
          <a:p>
            <a:pPr>
              <a:spcBef>
                <a:spcPts val="200"/>
              </a:spcBef>
              <a:spcAft>
                <a:spcPts val="200"/>
              </a:spcAft>
            </a:pPr>
            <a:endParaRPr lang="en-AU" sz="800" dirty="0">
              <a:latin typeface="RL2" panose="00000500000000000000" pitchFamily="50" charset="0"/>
            </a:endParaRPr>
          </a:p>
          <a:p>
            <a:pPr>
              <a:spcBef>
                <a:spcPts val="200"/>
              </a:spcBef>
              <a:spcAft>
                <a:spcPts val="200"/>
              </a:spcAft>
            </a:pPr>
            <a:r>
              <a:rPr lang="en-AU" sz="1050" b="1" dirty="0">
                <a:latin typeface="RL2" panose="00000500000000000000" pitchFamily="50" charset="0"/>
              </a:rPr>
              <a:t>Below are the Mandatory Education elements for Senior Players for 2024:</a:t>
            </a: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800"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latin typeface="RL2" panose="00000500000000000000" pitchFamily="50" charset="0"/>
              </a:rPr>
              <a:t>Workshop Attendance Lists:</a:t>
            </a:r>
          </a:p>
          <a:p>
            <a:pPr>
              <a:spcBef>
                <a:spcPts val="200"/>
              </a:spcBef>
              <a:spcAft>
                <a:spcPts val="200"/>
              </a:spcAft>
            </a:pPr>
            <a:r>
              <a:rPr lang="en-AU" sz="1050" b="1" dirty="0">
                <a:latin typeface="RL2" panose="00000500000000000000" pitchFamily="50" charset="0"/>
              </a:rPr>
              <a:t>Option 1: </a:t>
            </a:r>
            <a:r>
              <a:rPr lang="en-AU" sz="1050" dirty="0">
                <a:latin typeface="RL2" panose="00000500000000000000" pitchFamily="50" charset="0"/>
              </a:rPr>
              <a:t>Use the printable sign in sheets provided and your players to sign in for each session.</a:t>
            </a:r>
          </a:p>
          <a:p>
            <a:pPr>
              <a:spcBef>
                <a:spcPts val="200"/>
              </a:spcBef>
              <a:spcAft>
                <a:spcPts val="200"/>
              </a:spcAft>
            </a:pPr>
            <a:endParaRPr lang="en-AU" sz="1050" dirty="0">
              <a:latin typeface="RL2" panose="00000500000000000000" pitchFamily="50" charset="0"/>
            </a:endParaRPr>
          </a:p>
          <a:p>
            <a:pPr>
              <a:spcBef>
                <a:spcPts val="200"/>
              </a:spcBef>
              <a:spcAft>
                <a:spcPts val="200"/>
              </a:spcAft>
            </a:pPr>
            <a:r>
              <a:rPr lang="en-AU" sz="1050" dirty="0">
                <a:latin typeface="RL2" panose="00000500000000000000" pitchFamily="50" charset="0"/>
              </a:rPr>
              <a:t>Please email your completed sign in sheets to Nick Esposito for record keeper – </a:t>
            </a:r>
            <a:r>
              <a:rPr lang="en-AU" sz="1050" dirty="0">
                <a:latin typeface="RL2" panose="00000500000000000000" pitchFamily="50" charset="0"/>
                <a:hlinkClick r:id="rId4"/>
              </a:rPr>
              <a:t>nesposito@nrl.com.au</a:t>
            </a:r>
            <a:endParaRPr lang="en-AU" sz="1050" dirty="0">
              <a:latin typeface="RL2" panose="00000500000000000000" pitchFamily="50" charset="0"/>
            </a:endParaRPr>
          </a:p>
          <a:p>
            <a:pPr>
              <a:spcBef>
                <a:spcPts val="200"/>
              </a:spcBef>
              <a:spcAft>
                <a:spcPts val="200"/>
              </a:spcAft>
            </a:pPr>
            <a:endParaRPr lang="en-AU" sz="1050" b="1" dirty="0">
              <a:latin typeface="RL2" panose="00000500000000000000" pitchFamily="50" charset="0"/>
            </a:endParaRPr>
          </a:p>
          <a:p>
            <a:pPr>
              <a:spcBef>
                <a:spcPts val="200"/>
              </a:spcBef>
              <a:spcAft>
                <a:spcPts val="200"/>
              </a:spcAft>
            </a:pPr>
            <a:r>
              <a:rPr lang="en-AU" sz="1050" b="1" dirty="0">
                <a:latin typeface="RL2" panose="00000500000000000000" pitchFamily="50" charset="0"/>
              </a:rPr>
              <a:t>Option 2: </a:t>
            </a:r>
            <a:r>
              <a:rPr lang="en-AU" sz="1050" dirty="0">
                <a:latin typeface="RL2" panose="00000500000000000000" pitchFamily="50" charset="0"/>
              </a:rPr>
              <a:t>Record your players attendance in the Wellbeing database</a:t>
            </a:r>
            <a:endParaRPr lang="en-AU" sz="1050" b="1" dirty="0">
              <a:latin typeface="RL2" panose="00000500000000000000" pitchFamily="50" charset="0"/>
            </a:endParaRPr>
          </a:p>
          <a:p>
            <a:pPr>
              <a:spcBef>
                <a:spcPts val="200"/>
              </a:spcBef>
              <a:spcAft>
                <a:spcPts val="200"/>
              </a:spcAft>
            </a:pPr>
            <a:r>
              <a:rPr lang="en-AU" sz="1050" b="1" dirty="0">
                <a:solidFill>
                  <a:schemeClr val="accent2"/>
                </a:solidFill>
                <a:latin typeface="RL2" panose="00000500000000000000" pitchFamily="50" charset="0"/>
              </a:rPr>
              <a:t>Step 1 </a:t>
            </a:r>
            <a:r>
              <a:rPr lang="en-AU" sz="1050" dirty="0">
                <a:latin typeface="RL2" panose="00000500000000000000" pitchFamily="50" charset="0"/>
              </a:rPr>
              <a:t>– Click on Workshops and find the NRL MASTER Workshop you have delivered.</a:t>
            </a:r>
          </a:p>
          <a:p>
            <a:pPr>
              <a:spcBef>
                <a:spcPts val="200"/>
              </a:spcBef>
              <a:spcAft>
                <a:spcPts val="200"/>
              </a:spcAft>
            </a:pPr>
            <a:r>
              <a:rPr lang="en-AU" sz="1050" b="1" dirty="0">
                <a:solidFill>
                  <a:schemeClr val="accent2"/>
                </a:solidFill>
                <a:latin typeface="RL2" panose="00000500000000000000" pitchFamily="50" charset="0"/>
              </a:rPr>
              <a:t>Step 2 </a:t>
            </a:r>
            <a:r>
              <a:rPr lang="en-AU" sz="1050" dirty="0">
                <a:latin typeface="RL2" panose="00000500000000000000" pitchFamily="50" charset="0"/>
              </a:rPr>
              <a:t>– Click the Record Attendance button</a:t>
            </a:r>
          </a:p>
          <a:p>
            <a:pPr>
              <a:spcBef>
                <a:spcPts val="200"/>
              </a:spcBef>
              <a:spcAft>
                <a:spcPts val="200"/>
              </a:spcAft>
            </a:pPr>
            <a:r>
              <a:rPr lang="en-AU" sz="1050" b="1" dirty="0">
                <a:solidFill>
                  <a:schemeClr val="accent2"/>
                </a:solidFill>
                <a:latin typeface="RL2" panose="00000500000000000000" pitchFamily="50" charset="0"/>
              </a:rPr>
              <a:t>Step 3 </a:t>
            </a:r>
            <a:r>
              <a:rPr lang="en-AU" sz="1050" dirty="0">
                <a:latin typeface="RL2" panose="00000500000000000000" pitchFamily="50" charset="0"/>
              </a:rPr>
              <a:t>– Set attendance date – what date did these players attend the workshop?</a:t>
            </a:r>
          </a:p>
          <a:p>
            <a:pPr>
              <a:spcBef>
                <a:spcPts val="200"/>
              </a:spcBef>
              <a:spcAft>
                <a:spcPts val="200"/>
              </a:spcAft>
            </a:pPr>
            <a:r>
              <a:rPr lang="en-AU" sz="1050" b="1" dirty="0">
                <a:solidFill>
                  <a:schemeClr val="accent2"/>
                </a:solidFill>
                <a:latin typeface="RL2" panose="00000500000000000000" pitchFamily="50" charset="0"/>
              </a:rPr>
              <a:t>Step 4 </a:t>
            </a:r>
            <a:r>
              <a:rPr lang="en-AU" sz="1050" dirty="0">
                <a:latin typeface="RL2" panose="00000500000000000000" pitchFamily="50" charset="0"/>
              </a:rPr>
              <a:t>– Use the drop down menus (Club, Level) or search function to show your squad, tick the box 		  next to each attendees name.</a:t>
            </a: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a:p>
            <a:pPr>
              <a:spcBef>
                <a:spcPts val="200"/>
              </a:spcBef>
              <a:spcAft>
                <a:spcPts val="200"/>
              </a:spcAft>
            </a:pPr>
            <a:endParaRPr lang="en-AU" sz="1050" dirty="0">
              <a:latin typeface="RL2" panose="00000500000000000000" pitchFamily="50" charset="0"/>
            </a:endParaRPr>
          </a:p>
        </p:txBody>
      </p:sp>
      <p:sp>
        <p:nvSpPr>
          <p:cNvPr id="12" name="Slide Number Placeholder 18">
            <a:extLst>
              <a:ext uri="{FF2B5EF4-FFF2-40B4-BE49-F238E27FC236}">
                <a16:creationId xmlns:a16="http://schemas.microsoft.com/office/drawing/2014/main" id="{F54025D7-57A6-423F-B14A-D55F1A7BFFF8}"/>
              </a:ext>
            </a:extLst>
          </p:cNvPr>
          <p:cNvSpPr>
            <a:spLocks noGrp="1"/>
          </p:cNvSpPr>
          <p:nvPr>
            <p:ph type="sldNum" sz="quarter" idx="12"/>
          </p:nvPr>
        </p:nvSpPr>
        <p:spPr>
          <a:xfrm>
            <a:off x="6393276" y="9472395"/>
            <a:ext cx="357187" cy="31687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ED5FCF-8792-4C56-9B7D-6D4B623755B0}" type="slidenum">
              <a:rPr lang="en-AU" sz="1000" b="1" smtClean="0">
                <a:latin typeface="RL2" panose="00000500000000000000" pitchFamily="50" charset="0"/>
              </a:rPr>
              <a:pPr/>
              <a:t>9</a:t>
            </a:fld>
            <a:endParaRPr lang="en-AU" sz="1000" b="1">
              <a:latin typeface="RL2" panose="00000500000000000000" pitchFamily="50" charset="0"/>
            </a:endParaRPr>
          </a:p>
        </p:txBody>
      </p:sp>
      <p:graphicFrame>
        <p:nvGraphicFramePr>
          <p:cNvPr id="14" name="Table 13">
            <a:extLst>
              <a:ext uri="{FF2B5EF4-FFF2-40B4-BE49-F238E27FC236}">
                <a16:creationId xmlns:a16="http://schemas.microsoft.com/office/drawing/2014/main" id="{124BE82C-F1F7-4B9C-950C-CC7A8443AE7D}"/>
              </a:ext>
            </a:extLst>
          </p:cNvPr>
          <p:cNvGraphicFramePr>
            <a:graphicFrameLocks noGrp="1"/>
          </p:cNvGraphicFramePr>
          <p:nvPr/>
        </p:nvGraphicFramePr>
        <p:xfrm>
          <a:off x="1903973" y="4805796"/>
          <a:ext cx="2602668" cy="685800"/>
        </p:xfrm>
        <a:graphic>
          <a:graphicData uri="http://schemas.openxmlformats.org/drawingml/2006/table">
            <a:tbl>
              <a:tblPr>
                <a:tableStyleId>{5C22544A-7EE6-4342-B048-85BDC9FD1C3A}</a:tableStyleId>
              </a:tblPr>
              <a:tblGrid>
                <a:gridCol w="611690">
                  <a:extLst>
                    <a:ext uri="{9D8B030D-6E8A-4147-A177-3AD203B41FA5}">
                      <a16:colId xmlns:a16="http://schemas.microsoft.com/office/drawing/2014/main" val="720499907"/>
                    </a:ext>
                  </a:extLst>
                </a:gridCol>
                <a:gridCol w="1990978">
                  <a:extLst>
                    <a:ext uri="{9D8B030D-6E8A-4147-A177-3AD203B41FA5}">
                      <a16:colId xmlns:a16="http://schemas.microsoft.com/office/drawing/2014/main" val="2682294143"/>
                    </a:ext>
                  </a:extLst>
                </a:gridCol>
              </a:tblGrid>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74F"/>
                    </a:solidFill>
                  </a:tcPr>
                </a:tc>
                <a:tc>
                  <a:txBody>
                    <a:bodyPr/>
                    <a:lstStyle/>
                    <a:p>
                      <a:r>
                        <a:rPr lang="en-AU" sz="900">
                          <a:latin typeface="RL2" panose="00000500000000000000" pitchFamily="50" charset="0"/>
                        </a:rPr>
                        <a:t>MANDATORY – content mandated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750733947"/>
                  </a:ext>
                </a:extLst>
              </a:tr>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DC3E6"/>
                    </a:solidFill>
                  </a:tcPr>
                </a:tc>
                <a:tc>
                  <a:txBody>
                    <a:bodyPr/>
                    <a:lstStyle/>
                    <a:p>
                      <a:r>
                        <a:rPr lang="en-AU" sz="900">
                          <a:latin typeface="RL2" panose="00000500000000000000" pitchFamily="50" charset="0"/>
                        </a:rPr>
                        <a:t>MANDATORY – content is flexible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99508091"/>
                  </a:ext>
                </a:extLst>
              </a:tr>
              <a:tr h="172587">
                <a:tc>
                  <a:txBody>
                    <a:bodyPr/>
                    <a:lstStyle/>
                    <a:p>
                      <a:pPr algn="ctr"/>
                      <a:endParaRPr lang="en-AU" sz="900" b="1">
                        <a:latin typeface="RL2" panose="00000500000000000000" pitchFamily="50"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D966"/>
                    </a:solidFill>
                  </a:tcPr>
                </a:tc>
                <a:tc>
                  <a:txBody>
                    <a:bodyPr/>
                    <a:lstStyle/>
                    <a:p>
                      <a:r>
                        <a:rPr lang="en-AU" sz="900">
                          <a:latin typeface="RL2" panose="00000500000000000000" pitchFamily="50" charset="0"/>
                        </a:rPr>
                        <a:t>OPTIONAL rollout to this group</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67376843"/>
                  </a:ext>
                </a:extLst>
              </a:tr>
            </a:tbl>
          </a:graphicData>
        </a:graphic>
      </p:graphicFrame>
      <p:sp>
        <p:nvSpPr>
          <p:cNvPr id="15" name="Title 1">
            <a:extLst>
              <a:ext uri="{FF2B5EF4-FFF2-40B4-BE49-F238E27FC236}">
                <a16:creationId xmlns:a16="http://schemas.microsoft.com/office/drawing/2014/main" id="{2A75DE10-CC5B-4C7D-AE3E-D3027B85C6F5}"/>
              </a:ext>
            </a:extLst>
          </p:cNvPr>
          <p:cNvSpPr txBox="1">
            <a:spLocks/>
          </p:cNvSpPr>
          <p:nvPr/>
        </p:nvSpPr>
        <p:spPr>
          <a:xfrm>
            <a:off x="1323471" y="4792468"/>
            <a:ext cx="580502" cy="274876"/>
          </a:xfrm>
          <a:prstGeom prst="rect">
            <a:avLst/>
          </a:prstGeom>
        </p:spPr>
        <p:txBody>
          <a:bodyPr anchor="ctr"/>
          <a:lstStyle>
            <a:lvl1pPr algn="l" defTabSz="914400" rtl="0" eaLnBrk="1" latinLnBrk="0" hangingPunct="1">
              <a:lnSpc>
                <a:spcPct val="90000"/>
              </a:lnSpc>
              <a:spcBef>
                <a:spcPct val="0"/>
              </a:spcBef>
              <a:buNone/>
              <a:defRPr sz="1600" b="0" i="0" kern="1200">
                <a:solidFill>
                  <a:schemeClr val="tx1"/>
                </a:solidFill>
                <a:latin typeface="RL2" pitchFamily="2" charset="77"/>
                <a:ea typeface="+mj-ea"/>
                <a:cs typeface="Heebo" pitchFamily="2" charset="-79"/>
              </a:defRPr>
            </a:lvl1pPr>
          </a:lstStyle>
          <a:p>
            <a:r>
              <a:rPr lang="en-US" sz="1400" b="1"/>
              <a:t>KEY:</a:t>
            </a:r>
          </a:p>
        </p:txBody>
      </p:sp>
      <p:pic>
        <p:nvPicPr>
          <p:cNvPr id="16" name="Picture 15">
            <a:extLst>
              <a:ext uri="{FF2B5EF4-FFF2-40B4-BE49-F238E27FC236}">
                <a16:creationId xmlns:a16="http://schemas.microsoft.com/office/drawing/2014/main" id="{EA236DF0-DD7D-439F-87C8-0AE26B2D5336}"/>
              </a:ext>
            </a:extLst>
          </p:cNvPr>
          <p:cNvPicPr>
            <a:picLocks noChangeAspect="1"/>
          </p:cNvPicPr>
          <p:nvPr/>
        </p:nvPicPr>
        <p:blipFill rotWithShape="1">
          <a:blip r:embed="rId5"/>
          <a:srcRect t="19526" b="18859"/>
          <a:stretch/>
        </p:blipFill>
        <p:spPr>
          <a:xfrm>
            <a:off x="3205307" y="7614340"/>
            <a:ext cx="972724" cy="211835"/>
          </a:xfrm>
          <a:prstGeom prst="rect">
            <a:avLst/>
          </a:prstGeom>
        </p:spPr>
      </p:pic>
      <p:graphicFrame>
        <p:nvGraphicFramePr>
          <p:cNvPr id="10" name="Table 9">
            <a:extLst>
              <a:ext uri="{FF2B5EF4-FFF2-40B4-BE49-F238E27FC236}">
                <a16:creationId xmlns:a16="http://schemas.microsoft.com/office/drawing/2014/main" id="{F1A7D548-3302-4017-85CB-0661227C3BF7}"/>
              </a:ext>
            </a:extLst>
          </p:cNvPr>
          <p:cNvGraphicFramePr>
            <a:graphicFrameLocks noGrp="1"/>
          </p:cNvGraphicFramePr>
          <p:nvPr>
            <p:extLst>
              <p:ext uri="{D42A27DB-BD31-4B8C-83A1-F6EECF244321}">
                <p14:modId xmlns:p14="http://schemas.microsoft.com/office/powerpoint/2010/main" val="2843107237"/>
              </p:ext>
            </p:extLst>
          </p:nvPr>
        </p:nvGraphicFramePr>
        <p:xfrm>
          <a:off x="1237627" y="2784722"/>
          <a:ext cx="4382744" cy="1879020"/>
        </p:xfrm>
        <a:graphic>
          <a:graphicData uri="http://schemas.openxmlformats.org/drawingml/2006/table">
            <a:tbl>
              <a:tblPr>
                <a:tableStyleId>{5C22544A-7EE6-4342-B048-85BDC9FD1C3A}</a:tableStyleId>
              </a:tblPr>
              <a:tblGrid>
                <a:gridCol w="2441287">
                  <a:extLst>
                    <a:ext uri="{9D8B030D-6E8A-4147-A177-3AD203B41FA5}">
                      <a16:colId xmlns:a16="http://schemas.microsoft.com/office/drawing/2014/main" val="2283734371"/>
                    </a:ext>
                  </a:extLst>
                </a:gridCol>
                <a:gridCol w="450662">
                  <a:extLst>
                    <a:ext uri="{9D8B030D-6E8A-4147-A177-3AD203B41FA5}">
                      <a16:colId xmlns:a16="http://schemas.microsoft.com/office/drawing/2014/main" val="3544887284"/>
                    </a:ext>
                  </a:extLst>
                </a:gridCol>
                <a:gridCol w="450662">
                  <a:extLst>
                    <a:ext uri="{9D8B030D-6E8A-4147-A177-3AD203B41FA5}">
                      <a16:colId xmlns:a16="http://schemas.microsoft.com/office/drawing/2014/main" val="650258895"/>
                    </a:ext>
                  </a:extLst>
                </a:gridCol>
                <a:gridCol w="536133">
                  <a:extLst>
                    <a:ext uri="{9D8B030D-6E8A-4147-A177-3AD203B41FA5}">
                      <a16:colId xmlns:a16="http://schemas.microsoft.com/office/drawing/2014/main" val="1577995475"/>
                    </a:ext>
                  </a:extLst>
                </a:gridCol>
                <a:gridCol w="504000">
                  <a:extLst>
                    <a:ext uri="{9D8B030D-6E8A-4147-A177-3AD203B41FA5}">
                      <a16:colId xmlns:a16="http://schemas.microsoft.com/office/drawing/2014/main" val="1103581348"/>
                    </a:ext>
                  </a:extLst>
                </a:gridCol>
              </a:tblGrid>
              <a:tr h="340495">
                <a:tc>
                  <a:txBody>
                    <a:bodyPr/>
                    <a:lstStyle/>
                    <a:p>
                      <a:pPr algn="l"/>
                      <a:r>
                        <a:rPr lang="en-AU" sz="950" b="1">
                          <a:solidFill>
                            <a:schemeClr val="tx1"/>
                          </a:solidFill>
                          <a:latin typeface="RL2" panose="00000500000000000000" pitchFamily="50" charset="0"/>
                        </a:rPr>
                        <a:t>Activity</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dirty="0">
                          <a:solidFill>
                            <a:schemeClr val="tx1"/>
                          </a:solidFill>
                          <a:latin typeface="RL2" panose="00000500000000000000" pitchFamily="50" charset="0"/>
                        </a:rPr>
                        <a:t>U20s</a:t>
                      </a:r>
                    </a:p>
                    <a:p>
                      <a:pPr algn="ctr"/>
                      <a:r>
                        <a:rPr lang="en-AU" sz="950" b="1" dirty="0">
                          <a:solidFill>
                            <a:schemeClr val="tx1"/>
                          </a:solidFill>
                          <a:latin typeface="RL2" panose="00000500000000000000" pitchFamily="50" charset="0"/>
                        </a:rPr>
                        <a:t>U21s</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State Cup</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HNWP</a:t>
                      </a:r>
                    </a:p>
                    <a:p>
                      <a:pPr algn="ctr"/>
                      <a:r>
                        <a:rPr lang="en-AU" sz="950" b="1">
                          <a:solidFill>
                            <a:schemeClr val="tx1"/>
                          </a:solidFill>
                          <a:latin typeface="RL2" panose="00000500000000000000" pitchFamily="50" charset="0"/>
                        </a:rPr>
                        <a:t>BHPWP</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AU" sz="950" b="1">
                          <a:solidFill>
                            <a:schemeClr val="tx1"/>
                          </a:solidFill>
                          <a:latin typeface="RL2" panose="00000500000000000000" pitchFamily="50" charset="0"/>
                        </a:rPr>
                        <a:t>Staff</a:t>
                      </a:r>
                    </a:p>
                  </a:txBody>
                  <a:tcPr marL="0" marR="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4466219"/>
                  </a:ext>
                </a:extLst>
              </a:tr>
              <a:tr h="211107">
                <a:tc gridSpan="5">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50" b="1" i="0" u="none" strike="noStrike" dirty="0">
                          <a:solidFill>
                            <a:schemeClr val="bg1"/>
                          </a:solidFill>
                          <a:effectLst/>
                          <a:latin typeface="RL2" panose="00000500000000000000" pitchFamily="50" charset="0"/>
                        </a:rPr>
                        <a:t>MANDATORY EDUCATION</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950" b="0">
                        <a:latin typeface="RL2" panose="00000500000000000000" pitchFamily="50" charset="0"/>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95097214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Senior Responsibility _ Criminal Assoc</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2255081295"/>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Medical – Concussion &amp; Anti Doping</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762249310"/>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Snr Wellbeing &amp; Mental Health Session/s</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9DC3E6"/>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9DC3E6"/>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9DC3E6"/>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9DC3E6"/>
                    </a:solidFill>
                  </a:tcPr>
                </a:tc>
                <a:extLst>
                  <a:ext uri="{0D108BD9-81ED-4DB2-BD59-A6C34878D82A}">
                    <a16:rowId xmlns:a16="http://schemas.microsoft.com/office/drawing/2014/main" val="4066697940"/>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Snr Counselling &amp; Education Info Session</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441487154"/>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Senior Compliance Quiz</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endParaRPr lang="en-AU" sz="950" b="0" dirty="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00B74F"/>
                    </a:solidFill>
                  </a:tcPr>
                </a:tc>
                <a:extLst>
                  <a:ext uri="{0D108BD9-81ED-4DB2-BD59-A6C34878D82A}">
                    <a16:rowId xmlns:a16="http://schemas.microsoft.com/office/drawing/2014/main" val="994876207"/>
                  </a:ext>
                </a:extLst>
              </a:tr>
              <a:tr h="21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50" b="0" i="0" u="none" strike="noStrike" dirty="0">
                          <a:solidFill>
                            <a:srgbClr val="000000"/>
                          </a:solidFill>
                          <a:effectLst/>
                          <a:latin typeface="RL2" panose="00000500000000000000" pitchFamily="50" charset="0"/>
                        </a:rPr>
                        <a:t>Senior Conduct &amp; Concussion Module</a:t>
                      </a:r>
                    </a:p>
                  </a:txBody>
                  <a:tcPr marL="36000" marR="36000" marT="36000" marB="36000" anchor="ctr">
                    <a:lnL w="19050" cap="flat" cmpd="sng" algn="ctr">
                      <a:solidFill>
                        <a:schemeClr val="tx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66"/>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66"/>
                    </a:solidFill>
                  </a:tcPr>
                </a:tc>
                <a:tc>
                  <a:txBody>
                    <a:bodyPr/>
                    <a:lstStyle/>
                    <a:p>
                      <a:pPr algn="ctr"/>
                      <a:endParaRPr lang="en-AU" sz="950" b="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66"/>
                    </a:solidFill>
                  </a:tcPr>
                </a:tc>
                <a:tc>
                  <a:txBody>
                    <a:bodyPr/>
                    <a:lstStyle/>
                    <a:p>
                      <a:pPr algn="ctr"/>
                      <a:endParaRPr lang="en-AU" sz="950" b="0" dirty="0">
                        <a:latin typeface="RL2" panose="00000500000000000000" pitchFamily="50" charset="0"/>
                      </a:endParaRPr>
                    </a:p>
                  </a:txBody>
                  <a:tcPr marL="36000" marR="36000" marT="36000" marB="36000" anchor="ctr">
                    <a:lnL w="9525" cap="flat" cmpd="sng" algn="ctr">
                      <a:solidFill>
                        <a:schemeClr val="bg1">
                          <a:lumMod val="6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4034430273"/>
                  </a:ext>
                </a:extLst>
              </a:tr>
            </a:tbl>
          </a:graphicData>
        </a:graphic>
      </p:graphicFrame>
    </p:spTree>
    <p:custDataLst>
      <p:tags r:id="rId1"/>
    </p:custDataLst>
    <p:extLst>
      <p:ext uri="{BB962C8B-B14F-4D97-AF65-F5344CB8AC3E}">
        <p14:creationId xmlns:p14="http://schemas.microsoft.com/office/powerpoint/2010/main" val="2831769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_NRL Corp">
  <a:themeElements>
    <a:clrScheme name="NRL Corporate Refresh 1">
      <a:dk1>
        <a:srgbClr val="000000"/>
      </a:dk1>
      <a:lt1>
        <a:srgbClr val="FFFFFF"/>
      </a:lt1>
      <a:dk2>
        <a:srgbClr val="505759"/>
      </a:dk2>
      <a:lt2>
        <a:srgbClr val="919D9D"/>
      </a:lt2>
      <a:accent1>
        <a:srgbClr val="00B74F"/>
      </a:accent1>
      <a:accent2>
        <a:srgbClr val="64FF32"/>
      </a:accent2>
      <a:accent3>
        <a:srgbClr val="00573F"/>
      </a:accent3>
      <a:accent4>
        <a:srgbClr val="000000"/>
      </a:accent4>
      <a:accent5>
        <a:srgbClr val="505759"/>
      </a:accent5>
      <a:accent6>
        <a:srgbClr val="919D9D"/>
      </a:accent6>
      <a:hlink>
        <a:srgbClr val="009E52"/>
      </a:hlink>
      <a:folHlink>
        <a:srgbClr val="95DB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400" dirty="0" err="1" smtClean="0">
            <a:solidFill>
              <a:schemeClr val="accent1"/>
            </a:solidFill>
            <a:latin typeface="RL2 Light" pitchFamily="2" charset="77"/>
          </a:defRPr>
        </a:defPPr>
      </a:lstStyle>
    </a:txDef>
  </a:objectDefaults>
  <a:extraClrSchemeLst/>
  <a:extLst>
    <a:ext uri="{05A4C25C-085E-4340-85A3-A5531E510DB2}">
      <thm15:themeFamily xmlns:thm15="http://schemas.microsoft.com/office/thememl/2012/main" name="Theme1_NRL Corp" id="{C18C3A57-2327-4F41-9107-1151495C29F3}" vid="{56D676CF-E690-A546-B072-0EC89DEF08B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07E0BC8394C4BBFF9A587C4136DE2" ma:contentTypeVersion="18" ma:contentTypeDescription="Create a new document." ma:contentTypeScope="" ma:versionID="6b1b5b834703ac898dd1773c2be871fa">
  <xsd:schema xmlns:xsd="http://www.w3.org/2001/XMLSchema" xmlns:xs="http://www.w3.org/2001/XMLSchema" xmlns:p="http://schemas.microsoft.com/office/2006/metadata/properties" xmlns:ns2="c9cb67ec-82de-4588-b275-1a99fde67028" xmlns:ns3="26b5d1c8-b533-4e9b-a272-be912ef43348" targetNamespace="http://schemas.microsoft.com/office/2006/metadata/properties" ma:root="true" ma:fieldsID="430b4e8875c7e978c0e9adbf760a2b59" ns2:_="" ns3:_="">
    <xsd:import namespace="c9cb67ec-82de-4588-b275-1a99fde67028"/>
    <xsd:import namespace="26b5d1c8-b533-4e9b-a272-be912ef433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b67ec-82de-4588-b275-1a99fde6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ec9153-104f-4d20-9293-4fcd76984f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b5d1c8-b533-4e9b-a272-be912ef433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119451-5e95-4535-b0d3-b2ac5e3fc7db}" ma:internalName="TaxCatchAll" ma:showField="CatchAllData" ma:web="26b5d1c8-b533-4e9b-a272-be912ef43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b5d1c8-b533-4e9b-a272-be912ef43348" xsi:nil="true"/>
    <lcf76f155ced4ddcb4097134ff3c332f xmlns="c9cb67ec-82de-4588-b275-1a99fde67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E83B4A-A39E-4711-A3E1-C1FB67DDDD6F}"/>
</file>

<file path=customXml/itemProps2.xml><?xml version="1.0" encoding="utf-8"?>
<ds:datastoreItem xmlns:ds="http://schemas.openxmlformats.org/officeDocument/2006/customXml" ds:itemID="{3F421DEB-EDB0-4045-95F5-04F6EC64DEE4}">
  <ds:schemaRefs>
    <ds:schemaRef ds:uri="http://schemas.microsoft.com/sharepoint/v3/contenttype/forms"/>
  </ds:schemaRefs>
</ds:datastoreItem>
</file>

<file path=customXml/itemProps3.xml><?xml version="1.0" encoding="utf-8"?>
<ds:datastoreItem xmlns:ds="http://schemas.openxmlformats.org/officeDocument/2006/customXml" ds:itemID="{A8867B23-EC3A-4219-A673-19A67C65F386}">
  <ds:schemaRefs>
    <ds:schemaRef ds:uri="2863ccd9-6b9a-468d-9fe2-6de964301ea7"/>
    <ds:schemaRef ds:uri="8e2c83e3-df45-476d-9df1-c20674b8ca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9d65aed9-a3bf-4f79-9795-64af35346e7b}" enabled="1" method="Standard" siteId="{b46c165f-dafc-4f6c-8798-3a8f3348e2d4}" removed="0"/>
</clbl:labelList>
</file>

<file path=docProps/app.xml><?xml version="1.0" encoding="utf-8"?>
<Properties xmlns="http://schemas.openxmlformats.org/officeDocument/2006/extended-properties" xmlns:vt="http://schemas.openxmlformats.org/officeDocument/2006/docPropsVTypes">
  <TotalTime>283</TotalTime>
  <Words>3644</Words>
  <Application>Microsoft Office PowerPoint</Application>
  <PresentationFormat>A4 Paper (210x297 mm)</PresentationFormat>
  <Paragraphs>810</Paragraphs>
  <Slides>15</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Calibri Light</vt:lpstr>
      <vt:lpstr>Heebo</vt:lpstr>
      <vt:lpstr>RL2</vt:lpstr>
      <vt:lpstr>RL2 Black</vt:lpstr>
      <vt:lpstr>RL2 ExtraBold</vt:lpstr>
      <vt:lpstr>RL2 Medium</vt:lpstr>
      <vt:lpstr>RL2 Thin</vt:lpstr>
      <vt:lpstr>System Font Regular</vt:lpstr>
      <vt:lpstr>Theme1_NRL Corp</vt:lpstr>
      <vt:lpstr>Office Theme</vt:lpstr>
      <vt:lpstr>2024 Handbook</vt:lpstr>
      <vt:lpstr>INTRODUCTION &amp; CONTACT LIST</vt:lpstr>
      <vt:lpstr>FUNDING MODEL &amp; MINIMUM STANDARDS  Draft 2024 15.11.23</vt:lpstr>
      <vt:lpstr>PowerPoint Presentation</vt:lpstr>
      <vt:lpstr>PowerPoint Presentation</vt:lpstr>
      <vt:lpstr>MANDATORY EDUCATION </vt:lpstr>
      <vt:lpstr>JUNIOR REP MANDATORY EDUCATION OVERVIEW</vt:lpstr>
      <vt:lpstr>JUNIOR REP MANDATORY EDUCATION OVERVIEW</vt:lpstr>
      <vt:lpstr>SENIOR MANDATORY EDUCATION OVERVIEW</vt:lpstr>
      <vt:lpstr>SENIOR MANDATORY EDUCATION OVERVIEW</vt:lpstr>
      <vt:lpstr>NRL/NRLW MANDATORY EDUCATION OVERVIEW</vt:lpstr>
      <vt:lpstr>NRL/NRLW MANDATORY EDUCATION OVERVIEW</vt:lpstr>
      <vt:lpstr>NRL/NRLW MANDATORY EDUCATION OVERVIEW</vt:lpstr>
      <vt:lpstr>NRL &amp; NRLW FLEXIBLE EDUCATION </vt:lpstr>
      <vt:lpstr>NRL &amp; NRLW FLEXIBLE EDUCATION WORKSHOPS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Ahead of the Game</dc:title>
  <dc:creator>Nicola Skinner</dc:creator>
  <cp:lastModifiedBy>Yvette Downey</cp:lastModifiedBy>
  <cp:revision>4</cp:revision>
  <cp:lastPrinted>2021-12-03T03:52:42Z</cp:lastPrinted>
  <dcterms:created xsi:type="dcterms:W3CDTF">2021-07-19T04:20:24Z</dcterms:created>
  <dcterms:modified xsi:type="dcterms:W3CDTF">2024-02-07T04:42:42Z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0x01010014AFB2BB4933FE4F9726770E2D3D3F9A</vt:lpwstr>
  </property>
  <property fmtid="{D5CDD505-2E9C-101B-9397-08002B2CF9AE}" pid="3" name="ArticulateGUID">
    <vt:lpwstr>C5A1594E-BC14-4E90-9121-2479FBCA32BB</vt:lpwstr>
  </property>
  <property fmtid="{D5CDD505-2E9C-101B-9397-08002B2CF9AE}" pid="4" name="ArticulatePath">
    <vt:lpwstr>https://nrlau.sharepoint.com/teams/Wellbeing/Shared Documents/2022 Handbook/2022 W&amp;E Handbook/2022 Wellbeing &amp; Education - Handbook V1.1</vt:lpwstr>
  </property>
  <property fmtid="{D5CDD505-2E9C-101B-9397-08002B2CF9AE}" pid="5" name="MediaServiceImageTags">
    <vt:lpwstr/>
  </property>
</Properties>
</file>